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69" r:id="rId2"/>
    <p:sldId id="341" r:id="rId3"/>
    <p:sldId id="364" r:id="rId4"/>
    <p:sldId id="273" r:id="rId5"/>
    <p:sldId id="363" r:id="rId6"/>
    <p:sldId id="340" r:id="rId7"/>
    <p:sldId id="370" r:id="rId8"/>
    <p:sldId id="372" r:id="rId9"/>
    <p:sldId id="354" r:id="rId10"/>
    <p:sldId id="360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1" r:id="rId19"/>
    <p:sldId id="380" r:id="rId20"/>
    <p:sldId id="382" r:id="rId21"/>
    <p:sldId id="361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99"/>
    <a:srgbClr val="FF66FF"/>
    <a:srgbClr val="FF0066"/>
    <a:srgbClr val="0000CC"/>
    <a:srgbClr val="97BA16"/>
    <a:srgbClr val="99FFCC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4224" autoAdjust="0"/>
    <p:restoredTop sz="89606" autoAdjust="0"/>
  </p:normalViewPr>
  <p:slideViewPr>
    <p:cSldViewPr>
      <p:cViewPr>
        <p:scale>
          <a:sx n="72" d="100"/>
          <a:sy n="72" d="100"/>
        </p:scale>
        <p:origin x="-10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B7025-7B67-419A-9093-E5052075078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EBF1E9-1664-4D81-ACCF-4EAB4F3A4DD2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</a:t>
          </a:r>
          <a:endParaRPr lang="en-US" dirty="0">
            <a:solidFill>
              <a:schemeClr val="tx1"/>
            </a:solidFill>
          </a:endParaRPr>
        </a:p>
      </dgm:t>
    </dgm:pt>
    <dgm:pt modelId="{49B1D9CC-ACC2-4271-9BBE-53C361437D12}" type="parTrans" cxnId="{726ADA12-0A6B-46C6-84E3-1F92F9AD819E}">
      <dgm:prSet/>
      <dgm:spPr/>
      <dgm:t>
        <a:bodyPr/>
        <a:lstStyle/>
        <a:p>
          <a:endParaRPr lang="en-US"/>
        </a:p>
      </dgm:t>
    </dgm:pt>
    <dgm:pt modelId="{7C7EA20B-114A-4B3C-BCE8-28E184F94BEC}" type="sibTrans" cxnId="{726ADA12-0A6B-46C6-84E3-1F92F9AD819E}">
      <dgm:prSet/>
      <dgm:spPr/>
      <dgm:t>
        <a:bodyPr/>
        <a:lstStyle/>
        <a:p>
          <a:endParaRPr lang="en-US"/>
        </a:p>
      </dgm:t>
    </dgm:pt>
    <dgm:pt modelId="{3B5B8C09-2707-49FB-AF8D-AA9DC5824C0B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smtClean="0"/>
            <a:t>TÌM HIỂU TRUYỆN</a:t>
          </a:r>
          <a:endParaRPr lang="en-US" dirty="0"/>
        </a:p>
      </dgm:t>
    </dgm:pt>
    <dgm:pt modelId="{5BB7775F-203C-4F2F-8F8F-3BA1DAE49F96}" type="parTrans" cxnId="{43466DFF-4476-4810-8AB2-D435AE3FADD9}">
      <dgm:prSet/>
      <dgm:spPr/>
      <dgm:t>
        <a:bodyPr/>
        <a:lstStyle/>
        <a:p>
          <a:endParaRPr lang="en-US"/>
        </a:p>
      </dgm:t>
    </dgm:pt>
    <dgm:pt modelId="{C7E73ABE-94BA-4747-BB39-04651D85CCAE}" type="sibTrans" cxnId="{43466DFF-4476-4810-8AB2-D435AE3FADD9}">
      <dgm:prSet/>
      <dgm:spPr/>
      <dgm:t>
        <a:bodyPr/>
        <a:lstStyle/>
        <a:p>
          <a:endParaRPr lang="en-US"/>
        </a:p>
      </dgm:t>
    </dgm:pt>
    <dgm:pt modelId="{6EFA7AE0-71E3-46CB-A318-10839A991F4D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II</a:t>
          </a:r>
          <a:endParaRPr lang="en-US" dirty="0">
            <a:solidFill>
              <a:schemeClr val="tx1"/>
            </a:solidFill>
          </a:endParaRPr>
        </a:p>
      </dgm:t>
    </dgm:pt>
    <dgm:pt modelId="{C5852428-BC9D-41F2-A7CD-6578022256C8}" type="parTrans" cxnId="{54526246-204F-45FC-8ED1-BBC873065BF9}">
      <dgm:prSet/>
      <dgm:spPr/>
      <dgm:t>
        <a:bodyPr/>
        <a:lstStyle/>
        <a:p>
          <a:endParaRPr lang="en-US"/>
        </a:p>
      </dgm:t>
    </dgm:pt>
    <dgm:pt modelId="{81F58A33-8E0F-4208-9C54-DB1ECE5AC5D0}" type="sibTrans" cxnId="{54526246-204F-45FC-8ED1-BBC873065BF9}">
      <dgm:prSet/>
      <dgm:spPr/>
      <dgm:t>
        <a:bodyPr/>
        <a:lstStyle/>
        <a:p>
          <a:endParaRPr lang="en-US"/>
        </a:p>
      </dgm:t>
    </dgm:pt>
    <dgm:pt modelId="{EAE208D8-ACDE-4ACB-86B6-005CC978E2C7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smtClean="0"/>
            <a:t>NỘI DUNG BÀI HỌC</a:t>
          </a:r>
          <a:endParaRPr lang="en-US" dirty="0"/>
        </a:p>
      </dgm:t>
    </dgm:pt>
    <dgm:pt modelId="{CFE436C1-57F0-4358-B91A-5806A8C59216}" type="parTrans" cxnId="{22CBDEB0-7C65-401C-A4B3-8FE24C18C113}">
      <dgm:prSet/>
      <dgm:spPr/>
      <dgm:t>
        <a:bodyPr/>
        <a:lstStyle/>
        <a:p>
          <a:endParaRPr lang="en-US"/>
        </a:p>
      </dgm:t>
    </dgm:pt>
    <dgm:pt modelId="{1F31EE27-08B3-40AC-9A63-1E360402D728}" type="sibTrans" cxnId="{22CBDEB0-7C65-401C-A4B3-8FE24C18C113}">
      <dgm:prSet/>
      <dgm:spPr/>
      <dgm:t>
        <a:bodyPr/>
        <a:lstStyle/>
        <a:p>
          <a:endParaRPr lang="en-US"/>
        </a:p>
      </dgm:t>
    </dgm:pt>
    <dgm:pt modelId="{4E7D1AB4-E945-421B-A48D-65E18070EDB4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smtClean="0"/>
            <a:t>1) </a:t>
          </a:r>
          <a:r>
            <a:rPr lang="en-US" dirty="0" err="1" smtClean="0"/>
            <a:t>Khái</a:t>
          </a:r>
          <a:r>
            <a:rPr lang="en-US" dirty="0" smtClean="0"/>
            <a:t> </a:t>
          </a:r>
          <a:r>
            <a:rPr lang="en-US" dirty="0" err="1" smtClean="0"/>
            <a:t>niệm</a:t>
          </a:r>
          <a:endParaRPr lang="en-US" dirty="0"/>
        </a:p>
      </dgm:t>
    </dgm:pt>
    <dgm:pt modelId="{3EB95894-9BFE-48E9-B617-47A8DA2CD369}" type="parTrans" cxnId="{5910F180-42FB-465C-B7A3-BBD58833EFC6}">
      <dgm:prSet/>
      <dgm:spPr/>
      <dgm:t>
        <a:bodyPr/>
        <a:lstStyle/>
        <a:p>
          <a:endParaRPr lang="en-US"/>
        </a:p>
      </dgm:t>
    </dgm:pt>
    <dgm:pt modelId="{5F5E4BA1-CAC4-4492-B6FF-10F47F997095}" type="sibTrans" cxnId="{5910F180-42FB-465C-B7A3-BBD58833EFC6}">
      <dgm:prSet/>
      <dgm:spPr/>
      <dgm:t>
        <a:bodyPr/>
        <a:lstStyle/>
        <a:p>
          <a:endParaRPr lang="en-US"/>
        </a:p>
      </dgm:t>
    </dgm:pt>
    <dgm:pt modelId="{053F8F09-A591-4472-BEDD-C8B4B7FC56F8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III</a:t>
          </a:r>
          <a:endParaRPr lang="en-US" dirty="0">
            <a:solidFill>
              <a:schemeClr val="tx1"/>
            </a:solidFill>
          </a:endParaRPr>
        </a:p>
      </dgm:t>
    </dgm:pt>
    <dgm:pt modelId="{6DEFDB65-99CE-41E9-A6F5-F201A431FBD2}" type="parTrans" cxnId="{7C40ED33-91BC-413B-93F8-39D03948B3F1}">
      <dgm:prSet/>
      <dgm:spPr/>
      <dgm:t>
        <a:bodyPr/>
        <a:lstStyle/>
        <a:p>
          <a:endParaRPr lang="en-US"/>
        </a:p>
      </dgm:t>
    </dgm:pt>
    <dgm:pt modelId="{D0744390-AF5A-4EBE-B6A3-B346890C29CC}" type="sibTrans" cxnId="{7C40ED33-91BC-413B-93F8-39D03948B3F1}">
      <dgm:prSet/>
      <dgm:spPr/>
      <dgm:t>
        <a:bodyPr/>
        <a:lstStyle/>
        <a:p>
          <a:endParaRPr lang="en-US"/>
        </a:p>
      </dgm:t>
    </dgm:pt>
    <dgm:pt modelId="{D9A2B435-BE48-4EE9-962B-22CDD3EB59C1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smtClean="0"/>
            <a:t>BÀI TẬP </a:t>
          </a:r>
          <a:endParaRPr lang="en-US" dirty="0"/>
        </a:p>
      </dgm:t>
    </dgm:pt>
    <dgm:pt modelId="{36C7B4CE-3959-4686-9D32-E4FF78BAE82A}" type="parTrans" cxnId="{BBE62CAE-D894-41DA-ADB0-EABCA881D016}">
      <dgm:prSet/>
      <dgm:spPr/>
      <dgm:t>
        <a:bodyPr/>
        <a:lstStyle/>
        <a:p>
          <a:endParaRPr lang="en-US"/>
        </a:p>
      </dgm:t>
    </dgm:pt>
    <dgm:pt modelId="{EA065479-8212-4BFC-B62B-82CD78FA8F58}" type="sibTrans" cxnId="{BBE62CAE-D894-41DA-ADB0-EABCA881D016}">
      <dgm:prSet/>
      <dgm:spPr/>
      <dgm:t>
        <a:bodyPr/>
        <a:lstStyle/>
        <a:p>
          <a:endParaRPr lang="en-US"/>
        </a:p>
      </dgm:t>
    </dgm:pt>
    <dgm:pt modelId="{E92FA864-A22E-4CE2-AAEE-91E4B25571CE}">
      <dgm:prSet phldrT="[Text]" phldr="1"/>
      <dgm:spPr>
        <a:ln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85446719-9DD5-4DF2-862B-7E889D860008}" type="parTrans" cxnId="{F03A1487-FE55-4771-9225-E16D628E9B31}">
      <dgm:prSet/>
      <dgm:spPr/>
      <dgm:t>
        <a:bodyPr/>
        <a:lstStyle/>
        <a:p>
          <a:endParaRPr lang="en-US"/>
        </a:p>
      </dgm:t>
    </dgm:pt>
    <dgm:pt modelId="{A785CBC5-574B-44E7-8C30-6138733756EC}" type="sibTrans" cxnId="{F03A1487-FE55-4771-9225-E16D628E9B31}">
      <dgm:prSet/>
      <dgm:spPr/>
      <dgm:t>
        <a:bodyPr/>
        <a:lstStyle/>
        <a:p>
          <a:endParaRPr lang="en-US"/>
        </a:p>
      </dgm:t>
    </dgm:pt>
    <dgm:pt modelId="{63C3A53C-395E-4A70-9CFF-F9D7C8F17EF6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smtClean="0"/>
            <a:t>2) </a:t>
          </a:r>
          <a:r>
            <a:rPr lang="en-US" dirty="0" err="1" smtClean="0"/>
            <a:t>Nhận</a:t>
          </a:r>
          <a:r>
            <a:rPr lang="en-US" dirty="0" smtClean="0"/>
            <a:t> </a:t>
          </a:r>
          <a:r>
            <a:rPr lang="en-US" dirty="0" err="1" smtClean="0"/>
            <a:t>xét</a:t>
          </a:r>
          <a:endParaRPr lang="en-US" dirty="0"/>
        </a:p>
      </dgm:t>
    </dgm:pt>
    <dgm:pt modelId="{DC0E547C-C27C-4F4E-9B11-9F852CB13720}" type="parTrans" cxnId="{BECB1F57-FE47-426A-AA88-FC90D9D158E7}">
      <dgm:prSet/>
      <dgm:spPr/>
      <dgm:t>
        <a:bodyPr/>
        <a:lstStyle/>
        <a:p>
          <a:endParaRPr lang="en-US"/>
        </a:p>
      </dgm:t>
    </dgm:pt>
    <dgm:pt modelId="{481CB9E5-880F-47EF-8A53-0E20D148DEDD}" type="sibTrans" cxnId="{BECB1F57-FE47-426A-AA88-FC90D9D158E7}">
      <dgm:prSet/>
      <dgm:spPr/>
      <dgm:t>
        <a:bodyPr/>
        <a:lstStyle/>
        <a:p>
          <a:endParaRPr lang="en-US"/>
        </a:p>
      </dgm:t>
    </dgm:pt>
    <dgm:pt modelId="{C168F200-458A-40EA-A551-2373353E22D8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smtClean="0"/>
            <a:t>a) </a:t>
          </a:r>
          <a:r>
            <a:rPr lang="en-US" dirty="0" err="1" smtClean="0"/>
            <a:t>Tích</a:t>
          </a:r>
          <a:r>
            <a:rPr lang="en-US" dirty="0" smtClean="0"/>
            <a:t> </a:t>
          </a:r>
          <a:r>
            <a:rPr lang="en-US" dirty="0" err="1" smtClean="0"/>
            <a:t>cực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</a:t>
          </a:r>
          <a:r>
            <a:rPr lang="en-US" dirty="0" err="1" smtClean="0"/>
            <a:t>gì</a:t>
          </a:r>
          <a:r>
            <a:rPr lang="en-US" dirty="0" smtClean="0"/>
            <a:t>?</a:t>
          </a:r>
          <a:endParaRPr lang="en-US" dirty="0"/>
        </a:p>
      </dgm:t>
    </dgm:pt>
    <dgm:pt modelId="{32C1B591-83EB-425A-A609-3F6159B8856E}" type="parTrans" cxnId="{D24D441E-0653-4E7A-9D17-0FA7DE8600C1}">
      <dgm:prSet/>
      <dgm:spPr/>
      <dgm:t>
        <a:bodyPr/>
        <a:lstStyle/>
        <a:p>
          <a:endParaRPr lang="en-US"/>
        </a:p>
      </dgm:t>
    </dgm:pt>
    <dgm:pt modelId="{37524E69-6BD9-4145-9A20-A4CB472F647C}" type="sibTrans" cxnId="{D24D441E-0653-4E7A-9D17-0FA7DE8600C1}">
      <dgm:prSet/>
      <dgm:spPr/>
      <dgm:t>
        <a:bodyPr/>
        <a:lstStyle/>
        <a:p>
          <a:endParaRPr lang="en-US"/>
        </a:p>
      </dgm:t>
    </dgm:pt>
    <dgm:pt modelId="{1AA9EE74-1307-4B9B-B9D9-47B4B5FD60EB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smtClean="0"/>
            <a:t>b) </a:t>
          </a:r>
          <a:r>
            <a:rPr lang="en-US" dirty="0" err="1" smtClean="0"/>
            <a:t>Tự</a:t>
          </a:r>
          <a:r>
            <a:rPr lang="en-US" dirty="0" smtClean="0"/>
            <a:t> </a:t>
          </a:r>
          <a:r>
            <a:rPr lang="en-US" dirty="0" err="1" smtClean="0"/>
            <a:t>giác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</a:t>
          </a:r>
          <a:r>
            <a:rPr lang="en-US" dirty="0" err="1" smtClean="0"/>
            <a:t>gì</a:t>
          </a:r>
          <a:r>
            <a:rPr lang="en-US" dirty="0" smtClean="0"/>
            <a:t>?</a:t>
          </a:r>
          <a:endParaRPr lang="en-US" dirty="0"/>
        </a:p>
      </dgm:t>
    </dgm:pt>
    <dgm:pt modelId="{A6033F6A-E40B-4EEE-8BF9-E91D9AFCBF1C}" type="parTrans" cxnId="{204F3BCE-779D-42D0-B86E-77731A5CEAAD}">
      <dgm:prSet/>
      <dgm:spPr/>
      <dgm:t>
        <a:bodyPr/>
        <a:lstStyle/>
        <a:p>
          <a:endParaRPr lang="en-US"/>
        </a:p>
      </dgm:t>
    </dgm:pt>
    <dgm:pt modelId="{1E17531C-A2A9-493F-ACF0-4B292FC61673}" type="sibTrans" cxnId="{204F3BCE-779D-42D0-B86E-77731A5CEAAD}">
      <dgm:prSet/>
      <dgm:spPr/>
      <dgm:t>
        <a:bodyPr/>
        <a:lstStyle/>
        <a:p>
          <a:endParaRPr lang="en-US"/>
        </a:p>
      </dgm:t>
    </dgm:pt>
    <dgm:pt modelId="{84C968C7-3181-4C91-9850-6253D27E7BA7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smtClean="0"/>
            <a:t>1) </a:t>
          </a:r>
          <a:r>
            <a:rPr lang="en-US" dirty="0" err="1" smtClean="0"/>
            <a:t>Đọc</a:t>
          </a:r>
          <a:endParaRPr lang="en-US" dirty="0"/>
        </a:p>
      </dgm:t>
    </dgm:pt>
    <dgm:pt modelId="{C1CDFD98-E951-4B44-BD3B-421DD49F04E3}" type="sibTrans" cxnId="{DBACBDC6-D88B-4021-B753-CF5B385DF21B}">
      <dgm:prSet/>
      <dgm:spPr/>
      <dgm:t>
        <a:bodyPr/>
        <a:lstStyle/>
        <a:p>
          <a:endParaRPr lang="en-US"/>
        </a:p>
      </dgm:t>
    </dgm:pt>
    <dgm:pt modelId="{57330BFC-351D-4AB5-A86D-E27225A53461}" type="parTrans" cxnId="{DBACBDC6-D88B-4021-B753-CF5B385DF21B}">
      <dgm:prSet/>
      <dgm:spPr/>
      <dgm:t>
        <a:bodyPr/>
        <a:lstStyle/>
        <a:p>
          <a:endParaRPr lang="en-US"/>
        </a:p>
      </dgm:t>
    </dgm:pt>
    <dgm:pt modelId="{DC0648F7-09CA-414B-B28C-FACA062F087E}" type="pres">
      <dgm:prSet presAssocID="{29FB7025-7B67-419A-9093-E505207507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8DAB4A-5E64-48FB-B65A-A6A84A563E0D}" type="pres">
      <dgm:prSet presAssocID="{8BEBF1E9-1664-4D81-ACCF-4EAB4F3A4DD2}" presName="composite" presStyleCnt="0"/>
      <dgm:spPr/>
    </dgm:pt>
    <dgm:pt modelId="{A134823F-BD29-498F-9C35-F1129FA1EB13}" type="pres">
      <dgm:prSet presAssocID="{8BEBF1E9-1664-4D81-ACCF-4EAB4F3A4DD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3EE4F-D185-419D-BF3F-B1530F035C07}" type="pres">
      <dgm:prSet presAssocID="{8BEBF1E9-1664-4D81-ACCF-4EAB4F3A4DD2}" presName="descendantText" presStyleLbl="alignAcc1" presStyleIdx="0" presStyleCnt="3" custScaleY="103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16852-505C-455B-B9AE-9F3AF2CC943D}" type="pres">
      <dgm:prSet presAssocID="{7C7EA20B-114A-4B3C-BCE8-28E184F94BEC}" presName="sp" presStyleCnt="0"/>
      <dgm:spPr/>
    </dgm:pt>
    <dgm:pt modelId="{44F60F66-9F62-4917-94EE-635159C42B7C}" type="pres">
      <dgm:prSet presAssocID="{6EFA7AE0-71E3-46CB-A318-10839A991F4D}" presName="composite" presStyleCnt="0"/>
      <dgm:spPr/>
    </dgm:pt>
    <dgm:pt modelId="{E212413F-0884-4415-A90E-E8769227CF61}" type="pres">
      <dgm:prSet presAssocID="{6EFA7AE0-71E3-46CB-A318-10839A991F4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A4C9F-841B-41A7-9D2D-7EAEE92B65DE}" type="pres">
      <dgm:prSet presAssocID="{6EFA7AE0-71E3-46CB-A318-10839A991F4D}" presName="descendantText" presStyleLbl="alignAcc1" presStyleIdx="1" presStyleCnt="3" custScaleY="105404" custLinFactNeighborX="553" custLinFactNeighborY="9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AEA9E-E777-49AA-A0DF-DA42BE64D5FF}" type="pres">
      <dgm:prSet presAssocID="{81F58A33-8E0F-4208-9C54-DB1ECE5AC5D0}" presName="sp" presStyleCnt="0"/>
      <dgm:spPr/>
    </dgm:pt>
    <dgm:pt modelId="{0ACF7038-4774-4E8D-B100-EC115CE66E1B}" type="pres">
      <dgm:prSet presAssocID="{053F8F09-A591-4472-BEDD-C8B4B7FC56F8}" presName="composite" presStyleCnt="0"/>
      <dgm:spPr/>
    </dgm:pt>
    <dgm:pt modelId="{1CBB934D-5D97-410E-90E5-99FB888E6A3B}" type="pres">
      <dgm:prSet presAssocID="{053F8F09-A591-4472-BEDD-C8B4B7FC56F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FB2FF-0E47-4B4F-B34B-E4093708E9C1}" type="pres">
      <dgm:prSet presAssocID="{053F8F09-A591-4472-BEDD-C8B4B7FC56F8}" presName="descendantText" presStyleLbl="alignAcc1" presStyleIdx="2" presStyleCnt="3" custScaleY="119937" custLinFactNeighborX="-16" custLinFactNeighborY="-4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0B7C3-5FFD-4CD1-8E5A-DD543B6580B8}" type="presOf" srcId="{E92FA864-A22E-4CE2-AAEE-91E4B25571CE}" destId="{A03FB2FF-0E47-4B4F-B34B-E4093708E9C1}" srcOrd="0" destOrd="1" presId="urn:microsoft.com/office/officeart/2005/8/layout/chevron2"/>
    <dgm:cxn modelId="{68A1F485-C0CD-4C2D-99F2-CC637F5C550D}" type="presOf" srcId="{8BEBF1E9-1664-4D81-ACCF-4EAB4F3A4DD2}" destId="{A134823F-BD29-498F-9C35-F1129FA1EB13}" srcOrd="0" destOrd="0" presId="urn:microsoft.com/office/officeart/2005/8/layout/chevron2"/>
    <dgm:cxn modelId="{F400F64B-E97C-4C47-873C-5CAD72AB4EA4}" type="presOf" srcId="{29FB7025-7B67-419A-9093-E50520750780}" destId="{DC0648F7-09CA-414B-B28C-FACA062F087E}" srcOrd="0" destOrd="0" presId="urn:microsoft.com/office/officeart/2005/8/layout/chevron2"/>
    <dgm:cxn modelId="{D24D441E-0653-4E7A-9D17-0FA7DE8600C1}" srcId="{6EFA7AE0-71E3-46CB-A318-10839A991F4D}" destId="{C168F200-458A-40EA-A551-2373353E22D8}" srcOrd="2" destOrd="0" parTransId="{32C1B591-83EB-425A-A609-3F6159B8856E}" sibTransId="{37524E69-6BD9-4145-9A20-A4CB472F647C}"/>
    <dgm:cxn modelId="{1D29CF87-73D9-49D9-BDD4-5FA5D4B10922}" type="presOf" srcId="{63C3A53C-395E-4A70-9CFF-F9D7C8F17EF6}" destId="{B043EE4F-D185-419D-BF3F-B1530F035C07}" srcOrd="0" destOrd="2" presId="urn:microsoft.com/office/officeart/2005/8/layout/chevron2"/>
    <dgm:cxn modelId="{F8BA1AB9-9AD5-467E-89B5-C10AF5CC92C8}" type="presOf" srcId="{EAE208D8-ACDE-4ACB-86B6-005CC978E2C7}" destId="{7CFA4C9F-841B-41A7-9D2D-7EAEE92B65DE}" srcOrd="0" destOrd="0" presId="urn:microsoft.com/office/officeart/2005/8/layout/chevron2"/>
    <dgm:cxn modelId="{F03A1487-FE55-4771-9225-E16D628E9B31}" srcId="{053F8F09-A591-4472-BEDD-C8B4B7FC56F8}" destId="{E92FA864-A22E-4CE2-AAEE-91E4B25571CE}" srcOrd="1" destOrd="0" parTransId="{85446719-9DD5-4DF2-862B-7E889D860008}" sibTransId="{A785CBC5-574B-44E7-8C30-6138733756EC}"/>
    <dgm:cxn modelId="{54526246-204F-45FC-8ED1-BBC873065BF9}" srcId="{29FB7025-7B67-419A-9093-E50520750780}" destId="{6EFA7AE0-71E3-46CB-A318-10839A991F4D}" srcOrd="1" destOrd="0" parTransId="{C5852428-BC9D-41F2-A7CD-6578022256C8}" sibTransId="{81F58A33-8E0F-4208-9C54-DB1ECE5AC5D0}"/>
    <dgm:cxn modelId="{FF9EEFAE-1BEF-4E48-A5C6-C5B14D4D4807}" type="presOf" srcId="{4E7D1AB4-E945-421B-A48D-65E18070EDB4}" destId="{7CFA4C9F-841B-41A7-9D2D-7EAEE92B65DE}" srcOrd="0" destOrd="1" presId="urn:microsoft.com/office/officeart/2005/8/layout/chevron2"/>
    <dgm:cxn modelId="{EA4EA6B6-1758-442D-8DA6-195C543A6E37}" type="presOf" srcId="{3B5B8C09-2707-49FB-AF8D-AA9DC5824C0B}" destId="{B043EE4F-D185-419D-BF3F-B1530F035C07}" srcOrd="0" destOrd="0" presId="urn:microsoft.com/office/officeart/2005/8/layout/chevron2"/>
    <dgm:cxn modelId="{0D7E4D38-55A0-4915-B254-DB9207F3421A}" type="presOf" srcId="{C168F200-458A-40EA-A551-2373353E22D8}" destId="{7CFA4C9F-841B-41A7-9D2D-7EAEE92B65DE}" srcOrd="0" destOrd="2" presId="urn:microsoft.com/office/officeart/2005/8/layout/chevron2"/>
    <dgm:cxn modelId="{3CECF853-956B-401E-AA63-320CC56D4A8A}" type="presOf" srcId="{6EFA7AE0-71E3-46CB-A318-10839A991F4D}" destId="{E212413F-0884-4415-A90E-E8769227CF61}" srcOrd="0" destOrd="0" presId="urn:microsoft.com/office/officeart/2005/8/layout/chevron2"/>
    <dgm:cxn modelId="{7C40ED33-91BC-413B-93F8-39D03948B3F1}" srcId="{29FB7025-7B67-419A-9093-E50520750780}" destId="{053F8F09-A591-4472-BEDD-C8B4B7FC56F8}" srcOrd="2" destOrd="0" parTransId="{6DEFDB65-99CE-41E9-A6F5-F201A431FBD2}" sibTransId="{D0744390-AF5A-4EBE-B6A3-B346890C29CC}"/>
    <dgm:cxn modelId="{204F3BCE-779D-42D0-B86E-77731A5CEAAD}" srcId="{6EFA7AE0-71E3-46CB-A318-10839A991F4D}" destId="{1AA9EE74-1307-4B9B-B9D9-47B4B5FD60EB}" srcOrd="3" destOrd="0" parTransId="{A6033F6A-E40B-4EEE-8BF9-E91D9AFCBF1C}" sibTransId="{1E17531C-A2A9-493F-ACF0-4B292FC61673}"/>
    <dgm:cxn modelId="{984A326A-A425-444E-991E-F0E89D95303F}" type="presOf" srcId="{84C968C7-3181-4C91-9850-6253D27E7BA7}" destId="{B043EE4F-D185-419D-BF3F-B1530F035C07}" srcOrd="0" destOrd="1" presId="urn:microsoft.com/office/officeart/2005/8/layout/chevron2"/>
    <dgm:cxn modelId="{18BA7129-A146-44E4-B73F-F2E48F9C859F}" type="presOf" srcId="{053F8F09-A591-4472-BEDD-C8B4B7FC56F8}" destId="{1CBB934D-5D97-410E-90E5-99FB888E6A3B}" srcOrd="0" destOrd="0" presId="urn:microsoft.com/office/officeart/2005/8/layout/chevron2"/>
    <dgm:cxn modelId="{E83B462D-54C2-4455-AA8D-6278E9EE270D}" type="presOf" srcId="{1AA9EE74-1307-4B9B-B9D9-47B4B5FD60EB}" destId="{7CFA4C9F-841B-41A7-9D2D-7EAEE92B65DE}" srcOrd="0" destOrd="3" presId="urn:microsoft.com/office/officeart/2005/8/layout/chevron2"/>
    <dgm:cxn modelId="{726ADA12-0A6B-46C6-84E3-1F92F9AD819E}" srcId="{29FB7025-7B67-419A-9093-E50520750780}" destId="{8BEBF1E9-1664-4D81-ACCF-4EAB4F3A4DD2}" srcOrd="0" destOrd="0" parTransId="{49B1D9CC-ACC2-4271-9BBE-53C361437D12}" sibTransId="{7C7EA20B-114A-4B3C-BCE8-28E184F94BEC}"/>
    <dgm:cxn modelId="{5910F180-42FB-465C-B7A3-BBD58833EFC6}" srcId="{6EFA7AE0-71E3-46CB-A318-10839A991F4D}" destId="{4E7D1AB4-E945-421B-A48D-65E18070EDB4}" srcOrd="1" destOrd="0" parTransId="{3EB95894-9BFE-48E9-B617-47A8DA2CD369}" sibTransId="{5F5E4BA1-CAC4-4492-B6FF-10F47F997095}"/>
    <dgm:cxn modelId="{43466DFF-4476-4810-8AB2-D435AE3FADD9}" srcId="{8BEBF1E9-1664-4D81-ACCF-4EAB4F3A4DD2}" destId="{3B5B8C09-2707-49FB-AF8D-AA9DC5824C0B}" srcOrd="0" destOrd="0" parTransId="{5BB7775F-203C-4F2F-8F8F-3BA1DAE49F96}" sibTransId="{C7E73ABE-94BA-4747-BB39-04651D85CCAE}"/>
    <dgm:cxn modelId="{90C6EA3F-3FBB-48AC-B660-CEAEE8F2FBE0}" type="presOf" srcId="{D9A2B435-BE48-4EE9-962B-22CDD3EB59C1}" destId="{A03FB2FF-0E47-4B4F-B34B-E4093708E9C1}" srcOrd="0" destOrd="0" presId="urn:microsoft.com/office/officeart/2005/8/layout/chevron2"/>
    <dgm:cxn modelId="{22CBDEB0-7C65-401C-A4B3-8FE24C18C113}" srcId="{6EFA7AE0-71E3-46CB-A318-10839A991F4D}" destId="{EAE208D8-ACDE-4ACB-86B6-005CC978E2C7}" srcOrd="0" destOrd="0" parTransId="{CFE436C1-57F0-4358-B91A-5806A8C59216}" sibTransId="{1F31EE27-08B3-40AC-9A63-1E360402D728}"/>
    <dgm:cxn modelId="{DBACBDC6-D88B-4021-B753-CF5B385DF21B}" srcId="{8BEBF1E9-1664-4D81-ACCF-4EAB4F3A4DD2}" destId="{84C968C7-3181-4C91-9850-6253D27E7BA7}" srcOrd="1" destOrd="0" parTransId="{57330BFC-351D-4AB5-A86D-E27225A53461}" sibTransId="{C1CDFD98-E951-4B44-BD3B-421DD49F04E3}"/>
    <dgm:cxn modelId="{BBE62CAE-D894-41DA-ADB0-EABCA881D016}" srcId="{053F8F09-A591-4472-BEDD-C8B4B7FC56F8}" destId="{D9A2B435-BE48-4EE9-962B-22CDD3EB59C1}" srcOrd="0" destOrd="0" parTransId="{36C7B4CE-3959-4686-9D32-E4FF78BAE82A}" sibTransId="{EA065479-8212-4BFC-B62B-82CD78FA8F58}"/>
    <dgm:cxn modelId="{BECB1F57-FE47-426A-AA88-FC90D9D158E7}" srcId="{8BEBF1E9-1664-4D81-ACCF-4EAB4F3A4DD2}" destId="{63C3A53C-395E-4A70-9CFF-F9D7C8F17EF6}" srcOrd="2" destOrd="0" parTransId="{DC0E547C-C27C-4F4E-9B11-9F852CB13720}" sibTransId="{481CB9E5-880F-47EF-8A53-0E20D148DEDD}"/>
    <dgm:cxn modelId="{360174B1-ACB2-408A-B1E7-913BF68F2AF9}" type="presParOf" srcId="{DC0648F7-09CA-414B-B28C-FACA062F087E}" destId="{348DAB4A-5E64-48FB-B65A-A6A84A563E0D}" srcOrd="0" destOrd="0" presId="urn:microsoft.com/office/officeart/2005/8/layout/chevron2"/>
    <dgm:cxn modelId="{F8B6B609-CE35-42FF-9111-9D6FC6799949}" type="presParOf" srcId="{348DAB4A-5E64-48FB-B65A-A6A84A563E0D}" destId="{A134823F-BD29-498F-9C35-F1129FA1EB13}" srcOrd="0" destOrd="0" presId="urn:microsoft.com/office/officeart/2005/8/layout/chevron2"/>
    <dgm:cxn modelId="{6223ECC0-533C-453A-BA1C-352A48D4714F}" type="presParOf" srcId="{348DAB4A-5E64-48FB-B65A-A6A84A563E0D}" destId="{B043EE4F-D185-419D-BF3F-B1530F035C07}" srcOrd="1" destOrd="0" presId="urn:microsoft.com/office/officeart/2005/8/layout/chevron2"/>
    <dgm:cxn modelId="{8EBEA514-FDE8-4491-88AD-F336DD49A56B}" type="presParOf" srcId="{DC0648F7-09CA-414B-B28C-FACA062F087E}" destId="{10116852-505C-455B-B9AE-9F3AF2CC943D}" srcOrd="1" destOrd="0" presId="urn:microsoft.com/office/officeart/2005/8/layout/chevron2"/>
    <dgm:cxn modelId="{0338FC72-9552-484A-A4E2-0A559B608E64}" type="presParOf" srcId="{DC0648F7-09CA-414B-B28C-FACA062F087E}" destId="{44F60F66-9F62-4917-94EE-635159C42B7C}" srcOrd="2" destOrd="0" presId="urn:microsoft.com/office/officeart/2005/8/layout/chevron2"/>
    <dgm:cxn modelId="{FBBA8A31-1436-411E-B3DE-F68EC0EA3068}" type="presParOf" srcId="{44F60F66-9F62-4917-94EE-635159C42B7C}" destId="{E212413F-0884-4415-A90E-E8769227CF61}" srcOrd="0" destOrd="0" presId="urn:microsoft.com/office/officeart/2005/8/layout/chevron2"/>
    <dgm:cxn modelId="{4674FE33-6861-4FE2-B59F-48DDD4E132A7}" type="presParOf" srcId="{44F60F66-9F62-4917-94EE-635159C42B7C}" destId="{7CFA4C9F-841B-41A7-9D2D-7EAEE92B65DE}" srcOrd="1" destOrd="0" presId="urn:microsoft.com/office/officeart/2005/8/layout/chevron2"/>
    <dgm:cxn modelId="{6EAE9A4A-F082-452F-A640-0A64EAB79B7C}" type="presParOf" srcId="{DC0648F7-09CA-414B-B28C-FACA062F087E}" destId="{43AAEA9E-E777-49AA-A0DF-DA42BE64D5FF}" srcOrd="3" destOrd="0" presId="urn:microsoft.com/office/officeart/2005/8/layout/chevron2"/>
    <dgm:cxn modelId="{2286280C-9948-43F1-A695-E654FD641CAF}" type="presParOf" srcId="{DC0648F7-09CA-414B-B28C-FACA062F087E}" destId="{0ACF7038-4774-4E8D-B100-EC115CE66E1B}" srcOrd="4" destOrd="0" presId="urn:microsoft.com/office/officeart/2005/8/layout/chevron2"/>
    <dgm:cxn modelId="{08326FDC-96A6-40CA-B7AB-00B8A54088F7}" type="presParOf" srcId="{0ACF7038-4774-4E8D-B100-EC115CE66E1B}" destId="{1CBB934D-5D97-410E-90E5-99FB888E6A3B}" srcOrd="0" destOrd="0" presId="urn:microsoft.com/office/officeart/2005/8/layout/chevron2"/>
    <dgm:cxn modelId="{BA2ABA04-C2C0-4889-A330-9231F903EB25}" type="presParOf" srcId="{0ACF7038-4774-4E8D-B100-EC115CE66E1B}" destId="{A03FB2FF-0E47-4B4F-B34B-E4093708E9C1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34823F-BD29-498F-9C35-F1129FA1EB13}">
      <dsp:nvSpPr>
        <dsp:cNvPr id="0" name=""/>
        <dsp:cNvSpPr/>
      </dsp:nvSpPr>
      <dsp:spPr>
        <a:xfrm rot="5400000">
          <a:off x="-239092" y="263471"/>
          <a:ext cx="1593949" cy="11157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I</a:t>
          </a:r>
          <a:endParaRPr lang="en-US" sz="3300" kern="1200" dirty="0">
            <a:solidFill>
              <a:schemeClr val="tx1"/>
            </a:solidFill>
          </a:endParaRPr>
        </a:p>
      </dsp:txBody>
      <dsp:txXfrm rot="5400000">
        <a:off x="-239092" y="263471"/>
        <a:ext cx="1593949" cy="1115764"/>
      </dsp:txXfrm>
    </dsp:sp>
    <dsp:sp modelId="{B043EE4F-D185-419D-BF3F-B1530F035C07}">
      <dsp:nvSpPr>
        <dsp:cNvPr id="0" name=""/>
        <dsp:cNvSpPr/>
      </dsp:nvSpPr>
      <dsp:spPr>
        <a:xfrm rot="5400000">
          <a:off x="3338178" y="-2214404"/>
          <a:ext cx="1068806" cy="55136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TÌM HIỂU TRUYỆN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1) </a:t>
          </a:r>
          <a:r>
            <a:rPr lang="en-US" sz="1500" kern="1200" dirty="0" err="1" smtClean="0"/>
            <a:t>Đọc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2) </a:t>
          </a:r>
          <a:r>
            <a:rPr lang="en-US" sz="1500" kern="1200" dirty="0" err="1" smtClean="0"/>
            <a:t>Nhận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xét</a:t>
          </a:r>
          <a:endParaRPr lang="en-US" sz="1500" kern="1200" dirty="0"/>
        </a:p>
      </dsp:txBody>
      <dsp:txXfrm rot="5400000">
        <a:off x="3338178" y="-2214404"/>
        <a:ext cx="1068806" cy="5513635"/>
      </dsp:txXfrm>
    </dsp:sp>
    <dsp:sp modelId="{E212413F-0884-4415-A90E-E8769227CF61}">
      <dsp:nvSpPr>
        <dsp:cNvPr id="0" name=""/>
        <dsp:cNvSpPr/>
      </dsp:nvSpPr>
      <dsp:spPr>
        <a:xfrm rot="5400000">
          <a:off x="-239092" y="1698659"/>
          <a:ext cx="1593949" cy="11157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II</a:t>
          </a:r>
          <a:endParaRPr lang="en-US" sz="3300" kern="1200" dirty="0">
            <a:solidFill>
              <a:schemeClr val="tx1"/>
            </a:solidFill>
          </a:endParaRPr>
        </a:p>
      </dsp:txBody>
      <dsp:txXfrm rot="5400000">
        <a:off x="-239092" y="1698659"/>
        <a:ext cx="1593949" cy="1115764"/>
      </dsp:txXfrm>
    </dsp:sp>
    <dsp:sp modelId="{7CFA4C9F-841B-41A7-9D2D-7EAEE92B65DE}">
      <dsp:nvSpPr>
        <dsp:cNvPr id="0" name=""/>
        <dsp:cNvSpPr/>
      </dsp:nvSpPr>
      <dsp:spPr>
        <a:xfrm rot="5400000">
          <a:off x="3326554" y="-676998"/>
          <a:ext cx="1092056" cy="55136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NỘI DUNG BÀI HỌC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1) </a:t>
          </a:r>
          <a:r>
            <a:rPr lang="en-US" sz="1500" kern="1200" dirty="0" err="1" smtClean="0"/>
            <a:t>Khái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niệm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a) </a:t>
          </a:r>
          <a:r>
            <a:rPr lang="en-US" sz="1500" kern="1200" dirty="0" err="1" smtClean="0"/>
            <a:t>Tích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cực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là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gì</a:t>
          </a:r>
          <a:r>
            <a:rPr lang="en-US" sz="1500" kern="1200" dirty="0" smtClean="0"/>
            <a:t>?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b) </a:t>
          </a:r>
          <a:r>
            <a:rPr lang="en-US" sz="1500" kern="1200" dirty="0" err="1" smtClean="0"/>
            <a:t>Tự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giác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là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gì</a:t>
          </a:r>
          <a:r>
            <a:rPr lang="en-US" sz="1500" kern="1200" dirty="0" smtClean="0"/>
            <a:t>?</a:t>
          </a:r>
          <a:endParaRPr lang="en-US" sz="1500" kern="1200" dirty="0"/>
        </a:p>
      </dsp:txBody>
      <dsp:txXfrm rot="5400000">
        <a:off x="3326554" y="-676998"/>
        <a:ext cx="1092056" cy="5513635"/>
      </dsp:txXfrm>
    </dsp:sp>
    <dsp:sp modelId="{1CBB934D-5D97-410E-90E5-99FB888E6A3B}">
      <dsp:nvSpPr>
        <dsp:cNvPr id="0" name=""/>
        <dsp:cNvSpPr/>
      </dsp:nvSpPr>
      <dsp:spPr>
        <a:xfrm rot="5400000">
          <a:off x="-239092" y="3209133"/>
          <a:ext cx="1593949" cy="11157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III</a:t>
          </a:r>
          <a:endParaRPr lang="en-US" sz="3300" kern="1200" dirty="0">
            <a:solidFill>
              <a:schemeClr val="tx1"/>
            </a:solidFill>
          </a:endParaRPr>
        </a:p>
      </dsp:txBody>
      <dsp:txXfrm rot="5400000">
        <a:off x="-239092" y="3209133"/>
        <a:ext cx="1593949" cy="1115764"/>
      </dsp:txXfrm>
    </dsp:sp>
    <dsp:sp modelId="{A03FB2FF-0E47-4B4F-B34B-E4093708E9C1}">
      <dsp:nvSpPr>
        <dsp:cNvPr id="0" name=""/>
        <dsp:cNvSpPr/>
      </dsp:nvSpPr>
      <dsp:spPr>
        <a:xfrm rot="5400000">
          <a:off x="3250386" y="682406"/>
          <a:ext cx="1242627" cy="55136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BÀI TẬP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 rot="5400000">
        <a:off x="3250386" y="682406"/>
        <a:ext cx="1242627" cy="5513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FD0FCC7C-8A1A-4035-8747-5F043DE26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593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FCC7C-8A1A-4035-8747-5F043DE26FC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FCC7C-8A1A-4035-8747-5F043DE26F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FCC7C-8A1A-4035-8747-5F043DE26FC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9F4D4-D3F3-45EF-9DF3-0BEA2A06C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147889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0AEC-DC80-4F97-9A52-077122CA3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9950981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B460-873F-4381-9F04-E93C8E84C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155539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274638"/>
            <a:ext cx="8305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AC3C1-CA5C-4A37-9A78-86F63414E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0651465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D0F9B-9450-4F6A-B460-80CC3121C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8429217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2A28-19A1-4F55-BDE1-81BD17B9B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0356561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1183F-BF11-40AC-A082-41E3E2C38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070355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D0002-71C3-4446-ACE2-63350D147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3681327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D3E93-AEC1-4040-B6A5-B74A9F372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512081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061C5-D072-45BD-BAA2-19775B71D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175840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7CA44-4AEB-4D55-83BB-4D96C3D90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3745806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DAC72-351B-4EBD-8BFF-1098C48BB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170788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fld id="{8CF42733-4AAD-4D90-A3A2-84FE9C15B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  <p:sldLayoutId id="2147484476" r:id="rId12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2_7_1355198633_83_doan0912122-e1d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8229600" cy="59436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29166454"/>
      </p:ext>
    </p:extLst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26627" name="Picture 2" descr="H:\hinh nen power\2237692503fa5ceed6e2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228600"/>
            <a:ext cx="9144000" cy="7066722"/>
          </a:xfrm>
          <a:noFill/>
        </p:spPr>
      </p:pic>
      <p:pic>
        <p:nvPicPr>
          <p:cNvPr id="6" name="Picture 2" descr="H:\hinh nen power\2237692503fa5ceed6e2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-76200"/>
            <a:ext cx="9144000" cy="706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457200"/>
            <a:ext cx="67056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solidFill>
                  <a:srgbClr val="FF0066"/>
                </a:solidFill>
                <a:latin typeface="Times New Roman" pitchFamily="18" charset="0"/>
              </a:rPr>
              <a:t>II. NỘI DUNG BÀI HỌC: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3000" y="2133600"/>
            <a:ext cx="655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1)</a:t>
            </a:r>
            <a:r>
              <a:rPr lang="en-US" sz="2800" dirty="0" smtClean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VNI-Times" pitchFamily="2" charset="0"/>
              </a:rPr>
              <a:t>K</a:t>
            </a:r>
            <a:r>
              <a:rPr lang="en-US" sz="2800" b="1" dirty="0" err="1" smtClean="0">
                <a:solidFill>
                  <a:srgbClr val="FF0066"/>
                </a:solidFill>
              </a:rPr>
              <a:t>hái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VNI-Times" pitchFamily="2" charset="0"/>
              </a:rPr>
              <a:t>niệm</a:t>
            </a:r>
            <a:r>
              <a:rPr lang="en-US" sz="2800" b="1" dirty="0" smtClean="0">
                <a:solidFill>
                  <a:srgbClr val="FF0066"/>
                </a:solidFill>
                <a:latin typeface="VNI-Times" pitchFamily="2" charset="0"/>
              </a:rPr>
              <a:t> : 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0066"/>
                </a:solidFill>
                <a:latin typeface="VNI-Times" pitchFamily="2" charset="0"/>
              </a:rPr>
              <a:t>a) </a:t>
            </a:r>
            <a:r>
              <a:rPr lang="en-US" sz="2800" dirty="0" err="1" smtClean="0">
                <a:solidFill>
                  <a:srgbClr val="0000CC"/>
                </a:solidFill>
                <a:latin typeface="VNI-Times" pitchFamily="2" charset="0"/>
              </a:rPr>
              <a:t>Tích</a:t>
            </a:r>
            <a:r>
              <a:rPr lang="en-US" sz="2800" dirty="0" smtClean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VNI-Times" pitchFamily="2" charset="0"/>
              </a:rPr>
              <a:t>cöïc</a:t>
            </a:r>
            <a:r>
              <a:rPr lang="en-US" sz="2800" dirty="0" smtClean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VNI-Times" pitchFamily="2" charset="0"/>
              </a:rPr>
              <a:t>laø</a:t>
            </a:r>
            <a:r>
              <a:rPr lang="en-US" sz="2800" dirty="0" smtClean="0">
                <a:solidFill>
                  <a:srgbClr val="0000CC"/>
                </a:solidFill>
                <a:latin typeface="VNI-Times" pitchFamily="2" charset="0"/>
              </a:rPr>
              <a:t>: </a:t>
            </a:r>
            <a:r>
              <a:rPr lang="en-US" sz="2800" dirty="0" err="1" smtClean="0">
                <a:solidFill>
                  <a:srgbClr val="0000CC"/>
                </a:solidFill>
                <a:latin typeface="VNI-Times" pitchFamily="2" charset="0"/>
              </a:rPr>
              <a:t>luoân</a:t>
            </a:r>
            <a:r>
              <a:rPr lang="en-US" sz="2800" dirty="0" smtClean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VNI-Times" pitchFamily="2" charset="0"/>
              </a:rPr>
              <a:t>luoân</a:t>
            </a:r>
            <a:r>
              <a:rPr lang="en-US" sz="2800" dirty="0" smtClean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VNI-Times" pitchFamily="2" charset="0"/>
              </a:rPr>
              <a:t>coá</a:t>
            </a:r>
            <a:r>
              <a:rPr lang="en-US" sz="2800" dirty="0" smtClean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VNI-Times" pitchFamily="2" charset="0"/>
              </a:rPr>
              <a:t>gaéng</a:t>
            </a:r>
            <a:r>
              <a:rPr lang="en-US" sz="2800" dirty="0" smtClean="0">
                <a:solidFill>
                  <a:srgbClr val="0000CC"/>
                </a:solidFill>
                <a:latin typeface="VNI-Times" pitchFamily="2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VNI-Times" pitchFamily="2" charset="0"/>
              </a:rPr>
              <a:t>vöôït</a:t>
            </a:r>
            <a:r>
              <a:rPr lang="en-US" sz="2800" dirty="0" smtClean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VNI-Times" pitchFamily="2" charset="0"/>
              </a:rPr>
              <a:t>khoù</a:t>
            </a:r>
            <a:r>
              <a:rPr lang="en-US" sz="2800" dirty="0" smtClean="0">
                <a:solidFill>
                  <a:srgbClr val="0000CC"/>
                </a:solidFill>
                <a:latin typeface="VNI-Times" pitchFamily="2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VNI-Times" pitchFamily="2" charset="0"/>
              </a:rPr>
              <a:t>kieân</a:t>
            </a:r>
            <a:r>
              <a:rPr lang="en-US" sz="2800" dirty="0" smtClean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VNI-Times" pitchFamily="2" charset="0"/>
              </a:rPr>
              <a:t>trì</a:t>
            </a:r>
            <a:r>
              <a:rPr lang="en-US" sz="2800" dirty="0" smtClean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VNI-Times" pitchFamily="2" charset="0"/>
              </a:rPr>
              <a:t>hoïc</a:t>
            </a:r>
            <a:r>
              <a:rPr lang="en-US" sz="2800" dirty="0" smtClean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VNI-Times" pitchFamily="2" charset="0"/>
              </a:rPr>
              <a:t>taäp</a:t>
            </a:r>
            <a:r>
              <a:rPr lang="en-US" sz="2800" dirty="0" smtClean="0">
                <a:solidFill>
                  <a:srgbClr val="0000CC"/>
                </a:solidFill>
                <a:latin typeface="VNI-Times" pitchFamily="2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VNI-Times" pitchFamily="2" charset="0"/>
              </a:rPr>
              <a:t>laøm</a:t>
            </a:r>
            <a:r>
              <a:rPr lang="en-US" sz="2800" dirty="0" smtClean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VNI-Times" pitchFamily="2" charset="0"/>
              </a:rPr>
              <a:t>vieäc</a:t>
            </a:r>
            <a:r>
              <a:rPr lang="en-US" sz="2800" dirty="0" smtClean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VNI-Times" pitchFamily="2" charset="0"/>
              </a:rPr>
              <a:t>vaø</a:t>
            </a:r>
            <a:r>
              <a:rPr lang="en-US" sz="2800" dirty="0" smtClean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VNI-Times" pitchFamily="2" charset="0"/>
              </a:rPr>
              <a:t>reøn</a:t>
            </a:r>
            <a:r>
              <a:rPr lang="en-US" sz="2800" dirty="0" smtClean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VNI-Times" pitchFamily="2" charset="0"/>
              </a:rPr>
              <a:t>luyeän</a:t>
            </a:r>
            <a:r>
              <a:rPr lang="en-US" sz="2800" dirty="0" smtClean="0">
                <a:solidFill>
                  <a:srgbClr val="0000CC"/>
                </a:solidFill>
                <a:latin typeface="VNI-Times" pitchFamily="2" charset="0"/>
              </a:rPr>
              <a:t>.</a:t>
            </a: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b) </a:t>
            </a:r>
            <a:r>
              <a:rPr lang="en-US" sz="3200" dirty="0" err="1" smtClean="0">
                <a:solidFill>
                  <a:srgbClr val="0000CC"/>
                </a:solidFill>
              </a:rPr>
              <a:t>Tự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giác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là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chủ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động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làm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việc</a:t>
            </a:r>
            <a:r>
              <a:rPr lang="en-US" sz="3200" dirty="0" smtClean="0">
                <a:solidFill>
                  <a:srgbClr val="0000CC"/>
                </a:solidFill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</a:rPr>
              <a:t>học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tập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không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cần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ai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nhắc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nhở</a:t>
            </a:r>
            <a:r>
              <a:rPr lang="en-US" sz="3200" dirty="0" smtClean="0">
                <a:solidFill>
                  <a:srgbClr val="0000CC"/>
                </a:solidFill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</a:rPr>
              <a:t>giám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sát</a:t>
            </a:r>
            <a:r>
              <a:rPr lang="en-US" sz="3200" dirty="0" smtClean="0">
                <a:solidFill>
                  <a:srgbClr val="0000CC"/>
                </a:solidFill>
              </a:rPr>
              <a:t>.</a:t>
            </a:r>
            <a:endParaRPr lang="en-US" sz="3200" dirty="0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MỘT SỐ HÌNH ẢNH THAM GIA CÁC HOẠT ĐỘNG TẬP THỂ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Untitled-1 cop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676400"/>
            <a:ext cx="7772400" cy="4267200"/>
          </a:xfrm>
          <a:noFill/>
          <a:ln>
            <a:solidFill>
              <a:srgbClr val="FF0066"/>
            </a:solidFill>
          </a:ln>
        </p:spPr>
      </p:pic>
      <p:sp>
        <p:nvSpPr>
          <p:cNvPr id="5" name="Oval 4"/>
          <p:cNvSpPr/>
          <p:nvPr/>
        </p:nvSpPr>
        <p:spPr>
          <a:xfrm>
            <a:off x="2667000" y="6019800"/>
            <a:ext cx="3886200" cy="685800"/>
          </a:xfrm>
          <a:prstGeom prst="ellipse">
            <a:avLst/>
          </a:prstGeom>
          <a:solidFill>
            <a:srgbClr val="CCFF99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Hội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thức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8" descr="D:\hinh anh\IMG_04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7772400" cy="510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667000" y="5943600"/>
            <a:ext cx="4038600" cy="762000"/>
          </a:xfrm>
          <a:prstGeom prst="ellipse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Tham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dục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thao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hoc sinh tuoi nuoc cho ca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7924800" cy="5181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590800" y="5715000"/>
            <a:ext cx="4191000" cy="762000"/>
          </a:xfrm>
          <a:prstGeom prst="ellipse">
            <a:avLst/>
          </a:prstGeom>
          <a:solidFill>
            <a:srgbClr val="CCFF99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Chăm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sóc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xanh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9" descr="http://t3.gstatic.com/images?q=tbn:ANd9GcSVvmYlGGwnIFThjdhHfmVLsqEY-G3a5eH0oznbXPleUxA5XXs&amp;t=1&amp;usg=__Kg0B40WV0KE7eTeZU42oOmbgj0o=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7696200" cy="502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514600" y="5867400"/>
            <a:ext cx="4495800" cy="762000"/>
          </a:xfrm>
          <a:prstGeom prst="ellipse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Ủng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hộ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đồng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lụt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images552097_Hienmau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3048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819400" y="5715000"/>
            <a:ext cx="3962400" cy="838200"/>
          </a:xfrm>
          <a:prstGeom prst="ellipse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Hiến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máu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đạo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FF0066"/>
                </a:solidFill>
              </a:rPr>
              <a:t>Em</a:t>
            </a:r>
            <a:r>
              <a:rPr lang="en-US" sz="3600" dirty="0" smtClean="0">
                <a:solidFill>
                  <a:srgbClr val="FF0066"/>
                </a:solidFill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</a:rPr>
              <a:t>hãy</a:t>
            </a:r>
            <a:r>
              <a:rPr lang="en-US" sz="3600" dirty="0" smtClean="0">
                <a:solidFill>
                  <a:srgbClr val="FF0066"/>
                </a:solidFill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</a:rPr>
              <a:t>nêu</a:t>
            </a:r>
            <a:r>
              <a:rPr lang="en-US" sz="3600" dirty="0" smtClean="0">
                <a:solidFill>
                  <a:srgbClr val="FF0066"/>
                </a:solidFill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</a:rPr>
              <a:t>những</a:t>
            </a:r>
            <a:r>
              <a:rPr lang="en-US" sz="3600" dirty="0" smtClean="0">
                <a:solidFill>
                  <a:srgbClr val="FF0066"/>
                </a:solidFill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</a:rPr>
              <a:t>tấm</a:t>
            </a:r>
            <a:r>
              <a:rPr lang="en-US" sz="3600" dirty="0" smtClean="0">
                <a:solidFill>
                  <a:srgbClr val="FF0066"/>
                </a:solidFill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</a:rPr>
              <a:t>gương</a:t>
            </a:r>
            <a:r>
              <a:rPr lang="en-US" sz="3600" dirty="0" smtClean="0">
                <a:solidFill>
                  <a:srgbClr val="FF0066"/>
                </a:solidFill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</a:rPr>
              <a:t>tích</a:t>
            </a:r>
            <a:r>
              <a:rPr lang="en-US" sz="3600" dirty="0" smtClean="0">
                <a:solidFill>
                  <a:srgbClr val="FF0066"/>
                </a:solidFill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</a:rPr>
              <a:t>cực</a:t>
            </a:r>
            <a:r>
              <a:rPr lang="en-US" sz="3600" dirty="0" smtClean="0">
                <a:solidFill>
                  <a:srgbClr val="FF0066"/>
                </a:solidFill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</a:rPr>
              <a:t>tự</a:t>
            </a:r>
            <a:r>
              <a:rPr lang="en-US" sz="3600" dirty="0" smtClean="0">
                <a:solidFill>
                  <a:srgbClr val="FF0066"/>
                </a:solidFill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</a:rPr>
              <a:t>giác</a:t>
            </a:r>
            <a:r>
              <a:rPr lang="en-US" sz="3600" dirty="0" smtClean="0">
                <a:solidFill>
                  <a:srgbClr val="FF0066"/>
                </a:solidFill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</a:rPr>
              <a:t>trong</a:t>
            </a:r>
            <a:r>
              <a:rPr lang="en-US" sz="3600" dirty="0" smtClean="0">
                <a:solidFill>
                  <a:srgbClr val="FF0066"/>
                </a:solidFill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</a:rPr>
              <a:t>lớp</a:t>
            </a:r>
            <a:r>
              <a:rPr lang="en-US" sz="3600" dirty="0" smtClean="0">
                <a:solidFill>
                  <a:srgbClr val="FF0066"/>
                </a:solidFill>
              </a:rPr>
              <a:t>?</a:t>
            </a:r>
            <a:endParaRPr lang="en-US" sz="3600" dirty="0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66"/>
                </a:solidFill>
              </a:rPr>
              <a:t>Em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có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ước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mơ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gì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cho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tương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lai</a:t>
            </a:r>
            <a:r>
              <a:rPr lang="en-US" dirty="0" smtClean="0">
                <a:solidFill>
                  <a:srgbClr val="FF0066"/>
                </a:solidFill>
              </a:rPr>
              <a:t>. </a:t>
            </a:r>
            <a:r>
              <a:rPr lang="en-US" dirty="0" err="1" smtClean="0">
                <a:solidFill>
                  <a:srgbClr val="FF0066"/>
                </a:solidFill>
              </a:rPr>
              <a:t>Em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thực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hiện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ước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mơ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đó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như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thế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nào</a:t>
            </a:r>
            <a:r>
              <a:rPr lang="en-US" dirty="0" smtClean="0">
                <a:solidFill>
                  <a:srgbClr val="FF0066"/>
                </a:solidFill>
              </a:rPr>
              <a:t>?</a:t>
            </a:r>
          </a:p>
          <a:p>
            <a:pPr algn="ctr">
              <a:buNone/>
            </a:pPr>
            <a:r>
              <a:rPr lang="en-US" dirty="0" err="1" smtClean="0">
                <a:solidFill>
                  <a:srgbClr val="0000CC"/>
                </a:solidFill>
              </a:rPr>
              <a:t>Mỗi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người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cần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phải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có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mơ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ước</a:t>
            </a:r>
            <a:r>
              <a:rPr lang="en-US" dirty="0" smtClean="0">
                <a:solidFill>
                  <a:srgbClr val="0000CC"/>
                </a:solidFill>
              </a:rPr>
              <a:t>,</a:t>
            </a:r>
          </a:p>
          <a:p>
            <a:pPr algn="ctr">
              <a:buNone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phải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có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quyết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tâm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thực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hiện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kế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hoạch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đã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định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</a:p>
          <a:p>
            <a:pPr algn="ctr">
              <a:buNone/>
            </a:pPr>
            <a:r>
              <a:rPr lang="en-US" dirty="0" err="1" smtClean="0">
                <a:solidFill>
                  <a:srgbClr val="0000CC"/>
                </a:solidFill>
              </a:rPr>
              <a:t>để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học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giỏi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và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tham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gia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các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hoạt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động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tập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thể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</a:p>
          <a:p>
            <a:pPr algn="ctr">
              <a:buNone/>
            </a:pPr>
            <a:r>
              <a:rPr lang="en-US" dirty="0" err="1" smtClean="0">
                <a:solidFill>
                  <a:srgbClr val="0000CC"/>
                </a:solidFill>
              </a:rPr>
              <a:t>và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hoạt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động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xã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hội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algn="ctr">
              <a:buNone/>
            </a:pPr>
            <a:endParaRPr lang="en-US" dirty="0" smtClean="0">
              <a:solidFill>
                <a:srgbClr val="FF0066"/>
              </a:solidFill>
            </a:endParaRPr>
          </a:p>
          <a:p>
            <a:pPr marL="342900" lvl="8" indent="-342900" algn="ctr" eaLnBrk="0" hangingPunct="0">
              <a:buNone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BOAGADASIAAhEBAxEB/8QAGwAAAgIDAQAAAAAAAAAAAAAABQYDBAECBwD/xAA7EAACAQMDAgMGBAIJBQAAAAABAgMABBEFEiEGMRNBURQiMmFxgSORscEVQgclM4Kh0eHw8UNEUmJy/8QAGQEAAwEBAQAAAAAAAAAAAAAAAgMEAQAF/8QAIREAAwACAgIDAQEAAAAAAAAAAAECAxESIQQxE0FRImH/2gAMAwEAAhEDEQA/AOrT2VvOmzao+gqhb+PYzmNmaSHsrea/Wse2yDzqQ3CupVxkEc0tpoRzTLMkokAAf8qpzfh+80z4HOT5V4eCnvIAD6ZoN1XeeDoN9KDsZYGw3oTxWKfw3mI3VnW0128lppkrQ2qsVa53EFz54xzik6W7QDCyyTMOWbb+55rFhA15cwwSnCAM2B+9dh0XRdMGjQJJaxsjKNx2jn70rJlUvQ/HidLZyrT+ornTZt9ncyoBg7JCWRh6Edq65oGuNrGnRXUEu0OvKt3U+YqWXStMa1kt0soDGAVK7B/zSv0ZB7Dc61YxsdlvcjYpPYFT/pW48it6CyRxHN7N5kLTTMWPkOwqBtNuV4jvGVD345NUZby9DbnI8LjtmqWqaiskXhLPtUkBzkqcHgg4Oae60hOt+g5Dbx2QZ4B4s7d5JGqnONRnniDzRxrvTKo3fkUrdOy38D3tvdSTNDHNiB2ycr6Ank457+tGfbgbiJfEVffQcnnuKKO1sG3xehpDQyLlGUitAGHwjIoUIpAdysM/rUyw71UxOY5AeQDQqk+hReZn+VJ39JtxKnTmxW2+LKqnH5/rTWr3Ea7SEfzz2NIX9JevWU1l/CoiwuRMGcleEwO31rX0HMizp+lXVlqDBZRLmA42g8E4GP8AGme0tOpbQJLHLLGIV3FHLAAjyHOCMfr2qDTmj2QXLZzdRLOFYgkEYBGR9Kauo9RI0iPwjh5iB72duBjI49a8+7XLs9KMf89ArX01vUZLeXT/ABVh8JCYY8gFmyWyQR24qz01YTWiXlzdMTcTzkNn/wBQF5++av6FegbI5Mo8cCgqI2CgAdyT5/KqXTmu2V/HMnjqZmnlk2HOQu7g07BW36FeROkXr53MZWNN+Rg49KHWZMd2jRSgqAVeGSYdiOO/nx69qv3gL8klUPkOCfrQe9YB0a3UOttiRkx8TE4z9h2p+adomwXp6NJWW61B7YSyf2TNJOGJ3v8AIHsAPTyrCW3sd3bpLGFLSIQ3cN7w5B86i1Rmj1F513IZI1fuOCMgj8iKhTVob6Dw4cBRNGzxvk7DvXkD0PkfKhxtzOg8qV10PBYJ3zWInQglsd859KCaZrUd5IIEDFjkbjyK31LUhp9o08xwM7UUd3PoKjx5LT0xTnfoNq2+TdG+5VUsfpkUkdd9OfxSVb+zaNbjb+LGzBd/oc/SivTUupXWqwXd1EsNqQy+Hzkhhjk0M6v6cFvdT/jzGEe+iSOSOao+ZaHzhr7EvSra4spxidN/ZAr79o7444p20LXJHi9ju9OeaJv/AB5H0oVFYRRHTpYRgEAOMD/flTbodj7DfuHUhXOVINSZKVMsmGkV9ek1M6YsGjW62jzOFXefebz49Dx51Q6U0L+DJPcX0iveXA5A8l7/AOPfij/VUG+G2aM4dbhCpHrkYow9pb3sOy5hV9kjJntjnyp3j+hOdCje3uJMFgCexz+1U9LvxAl/NcOWQ7UBA8zn98D71e6l6Wu7eOW40yQz7c5hce9/dNJNs8t43gwy/iSoVKMpwCOef8jVP+tkUpyw31leePbWN/artiliVZFHk3FLWjrdQ6pbMFf3pUDA/CRvGc/78qJGC5miitriQFbdv5fOpo7yCO/tkaRVCzRjB7/EK7afo13pk3Sc6Lqwae4ESIpP/wBfL5UZvDFqnU0UKMTBAgYDHG4jJNKyW7csxHuk8AU0dJrGmrXDON2CFXP0FR50k+SH+NpseUhjiiUADKgH6VF1jbLc6WLhQDiPuPz/AGqHWLpbY2ztkK0gQj1B4/XFXGCTae9uzZHIHzB7H9aVifWmVX+ifaWgltkijG6SKQrgj7j9qZVi/DQsMOPnmhVlbPZPJNLIWjVhHMwHCkfA/wBCvH2ow00bbSjKd3bnvQ1PYyKWiPUIlkudPj7qbhSTj0BP7UQtRmFzjH4xP50LtZhdamywvujgiO5h23scDHzxmjERCxsM/wDV5448qrwzxkRlpNkt0qhxkA5YcVxzr+xfReoGnt90cd0plTYOAf5h+f611y7nZ5h4CeKArFtp4HHFL3Vmhxa6sBvisawEkeG3JB4wT+VN+SZ9inGziEt7cRkmMkc5J3Yra0uDJqVmXJZ2nizk853ina/03TLPSNTnjto/wQ6IzZZhwBSFpeG1Wz8NSyi4iXn5OtHjua7SEuEmPsDFpct8IbJ+1MvRun+0xm9yVd2JOPMUv+CqJLsHPht3Pypu6SV7bS0ViNoTstSZlvo3xq0tmOpoXvkSzjbEhI/uYOc16YXcQVUuQ86xnarqVMgHoe1Za5ngyY4YHIzvdmKsSCexFVbPWlv7VmaIo8cpDAHIBzwVP+nNBC4lNPfsuJqKLa291A6pMsewrIcb181P35FU3uradPGOmSjC52h8J8/MCtND0mC7aaSUAFJmXgen/NE57KNp7WwT3VuJMMfkOSPvWN7o1dIu9PwOtgJvBWF5z4gjUfAv8o+taWczXOo6hvZpIop2SMHtwcfqDRy3AiL4HuxKFUfQZpW0Yf1asx+KZ2dj5kk5/eqH1Ii2FZbqQpjsPIEUs9Q30vs7CJyH/l3eePLijE022Dd3JI70r60zXMqRodsviDaeQPvj/Kplp0dL/QNO0c2lPHdW1yvj7296QAByM5PHakjS8LqdmNn/AHEZJHrvFdM1Z5U0+SB2cSPFn+13qwHfOQDSZodrG19aSY972iMj5DeOKtw/ZmVa7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 b="0">
              <a:latin typeface="Calibri" pitchFamily="34" charset="0"/>
            </a:endParaRPr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BOAGADASIAAhEBAxEB/8QAGwAAAgIDAQAAAAAAAAAAAAAABQYDBAECBwD/xAA7EAACAQMDAgMGBAIJBQAAAAABAgMABBEFEiEGMRNBURQiMmFxgSORscEVQgclM4Kh0eHw8UNEUmJy/8QAGQEAAwEBAQAAAAAAAAAAAAAAAgMEAQAF/8QAIREAAwACAgIDAQEAAAAAAAAAAAECAxESIQQxE0FRImH/2gAMAwEAAhEDEQA/AOrT2VvOmzao+gqhb+PYzmNmaSHsrea/Wse2yDzqQ3CupVxkEc0tpoRzTLMkokAAf8qpzfh+80z4HOT5V4eCnvIAD6ZoN1XeeDoN9KDsZYGw3oTxWKfw3mI3VnW0128lppkrQ2qsVa53EFz54xzik6W7QDCyyTMOWbb+55rFhA15cwwSnCAM2B+9dh0XRdMGjQJJaxsjKNx2jn70rJlUvQ/HidLZyrT+ornTZt9ncyoBg7JCWRh6Edq65oGuNrGnRXUEu0OvKt3U+YqWXStMa1kt0soDGAVK7B/zSv0ZB7Dc61YxsdlvcjYpPYFT/pW48it6CyRxHN7N5kLTTMWPkOwqBtNuV4jvGVD345NUZby9DbnI8LjtmqWqaiskXhLPtUkBzkqcHgg4Oae60hOt+g5Dbx2QZ4B4s7d5JGqnONRnniDzRxrvTKo3fkUrdOy38D3tvdSTNDHNiB2ycr6Ank457+tGfbgbiJfEVffQcnnuKKO1sG3xehpDQyLlGUitAGHwjIoUIpAdysM/rUyw71UxOY5AeQDQqk+hReZn+VJ39JtxKnTmxW2+LKqnH5/rTWr3Ea7SEfzz2NIX9JevWU1l/CoiwuRMGcleEwO31rX0HMizp+lXVlqDBZRLmA42g8E4GP8AGme0tOpbQJLHLLGIV3FHLAAjyHOCMfr2qDTmj2QXLZzdRLOFYgkEYBGR9Kauo9RI0iPwjh5iB72duBjI49a8+7XLs9KMf89ArX01vUZLeXT/ABVh8JCYY8gFmyWyQR24qz01YTWiXlzdMTcTzkNn/wBQF5++av6FegbI5Mo8cCgqI2CgAdyT5/KqXTmu2V/HMnjqZmnlk2HOQu7g07BW36FeROkXr53MZWNN+Rg49KHWZMd2jRSgqAVeGSYdiOO/nx69qv3gL8klUPkOCfrQe9YB0a3UOttiRkx8TE4z9h2p+adomwXp6NJWW61B7YSyf2TNJOGJ3v8AIHsAPTyrCW3sd3bpLGFLSIQ3cN7w5B86i1Rmj1F513IZI1fuOCMgj8iKhTVob6Dw4cBRNGzxvk7DvXkD0PkfKhxtzOg8qV10PBYJ3zWInQglsd859KCaZrUd5IIEDFjkbjyK31LUhp9o08xwM7UUd3PoKjx5LT0xTnfoNq2+TdG+5VUsfpkUkdd9OfxSVb+zaNbjb+LGzBd/oc/SivTUupXWqwXd1EsNqQy+Hzkhhjk0M6v6cFvdT/jzGEe+iSOSOao+ZaHzhr7EvSra4spxidN/ZAr79o7444p20LXJHi9ju9OeaJv/AB5H0oVFYRRHTpYRgEAOMD/flTbodj7DfuHUhXOVINSZKVMsmGkV9ek1M6YsGjW62jzOFXefebz49Dx51Q6U0L+DJPcX0iveXA5A8l7/AOPfij/VUG+G2aM4dbhCpHrkYow9pb3sOy5hV9kjJntjnyp3j+hOdCje3uJMFgCexz+1U9LvxAl/NcOWQ7UBA8zn98D71e6l6Wu7eOW40yQz7c5hce9/dNJNs8t43gwy/iSoVKMpwCOef8jVP+tkUpyw31leePbWN/artiliVZFHk3FLWjrdQ6pbMFf3pUDA/CRvGc/78qJGC5miitriQFbdv5fOpo7yCO/tkaRVCzRjB7/EK7afo13pk3Sc6Lqwae4ESIpP/wBfL5UZvDFqnU0UKMTBAgYDHG4jJNKyW7csxHuk8AU0dJrGmrXDON2CFXP0FR50k+SH+NpseUhjiiUADKgH6VF1jbLc6WLhQDiPuPz/AGqHWLpbY2ztkK0gQj1B4/XFXGCTae9uzZHIHzB7H9aVifWmVX+ifaWgltkijG6SKQrgj7j9qZVi/DQsMOPnmhVlbPZPJNLIWjVhHMwHCkfA/wBCvH2ow00bbSjKd3bnvQ1PYyKWiPUIlkudPj7qbhSTj0BP7UQtRmFzjH4xP50LtZhdamywvujgiO5h23scDHzxmjERCxsM/wDV5448qrwzxkRlpNkt0qhxkA5YcVxzr+xfReoGnt90cd0plTYOAf5h+f611y7nZ5h4CeKArFtp4HHFL3Vmhxa6sBvisawEkeG3JB4wT+VN+SZ9inGziEt7cRkmMkc5J3Yra0uDJqVmXJZ2nizk853ina/03TLPSNTnjto/wQ6IzZZhwBSFpeG1Wz8NSyi4iXn5OtHjua7SEuEmPsDFpct8IbJ+1MvRun+0xm9yVd2JOPMUv+CqJLsHPht3Pypu6SV7bS0ViNoTstSZlvo3xq0tmOpoXvkSzjbEhI/uYOc16YXcQVUuQ86xnarqVMgHoe1Za5ngyY4YHIzvdmKsSCexFVbPWlv7VmaIo8cpDAHIBzwVP+nNBC4lNPfsuJqKLa291A6pMsewrIcb181P35FU3uradPGOmSjC52h8J8/MCtND0mC7aaSUAFJmXgen/NE57KNp7WwT3VuJMMfkOSPvWN7o1dIu9PwOtgJvBWF5z4gjUfAv8o+taWczXOo6hvZpIop2SMHtwcfqDRy3AiL4HuxKFUfQZpW0Yf1asx+KZ2dj5kk5/eqH1Ii2FZbqQpjsPIEUs9Q30vs7CJyH/l3eePLijE022Dd3JI70r60zXMqRodsviDaeQPvj/Kplp0dL/QNO0c2lPHdW1yvj7296QAByM5PHakjS8LqdmNn/AHEZJHrvFdM1Z5U0+SB2cSPFn+13qwHfOQDSZodrG19aSY972iMj5DeOKtw/ZmVa7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 b="0">
              <a:latin typeface="Calibri" pitchFamily="34" charset="0"/>
            </a:endParaRPr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BOAGADASIAAhEBAxEB/8QAGwAAAgIDAQAAAAAAAAAAAAAABQYDBAECBwD/xAA7EAACAQMDAgMGBAIJBQAAAAABAgMABBEFEiEGMRNBURQiMmFxgSORscEVQgclM4Kh0eHw8UNEUmJy/8QAGQEAAwEBAQAAAAAAAAAAAAAAAgMEAQAF/8QAIREAAwACAgIDAQEAAAAAAAAAAAECAxESIQQxE0FRImH/2gAMAwEAAhEDEQA/AOrT2VvOmzao+gqhb+PYzmNmaSHsrea/Wse2yDzqQ3CupVxkEc0tpoRzTLMkokAAf8qpzfh+80z4HOT5V4eCnvIAD6ZoN1XeeDoN9KDsZYGw3oTxWKfw3mI3VnW0128lppkrQ2qsVa53EFz54xzik6W7QDCyyTMOWbb+55rFhA15cwwSnCAM2B+9dh0XRdMGjQJJaxsjKNx2jn70rJlUvQ/HidLZyrT+ornTZt9ncyoBg7JCWRh6Edq65oGuNrGnRXUEu0OvKt3U+YqWXStMa1kt0soDGAVK7B/zSv0ZB7Dc61YxsdlvcjYpPYFT/pW48it6CyRxHN7N5kLTTMWPkOwqBtNuV4jvGVD345NUZby9DbnI8LjtmqWqaiskXhLPtUkBzkqcHgg4Oae60hOt+g5Dbx2QZ4B4s7d5JGqnONRnniDzRxrvTKo3fkUrdOy38D3tvdSTNDHNiB2ycr6Ank457+tGfbgbiJfEVffQcnnuKKO1sG3xehpDQyLlGUitAGHwjIoUIpAdysM/rUyw71UxOY5AeQDQqk+hReZn+VJ39JtxKnTmxW2+LKqnH5/rTWr3Ea7SEfzz2NIX9JevWU1l/CoiwuRMGcleEwO31rX0HMizp+lXVlqDBZRLmA42g8E4GP8AGme0tOpbQJLHLLGIV3FHLAAjyHOCMfr2qDTmj2QXLZzdRLOFYgkEYBGR9Kauo9RI0iPwjh5iB72duBjI49a8+7XLs9KMf89ArX01vUZLeXT/ABVh8JCYY8gFmyWyQR24qz01YTWiXlzdMTcTzkNn/wBQF5++av6FegbI5Mo8cCgqI2CgAdyT5/KqXTmu2V/HMnjqZmnlk2HOQu7g07BW36FeROkXr53MZWNN+Rg49KHWZMd2jRSgqAVeGSYdiOO/nx69qv3gL8klUPkOCfrQe9YB0a3UOttiRkx8TE4z9h2p+adomwXp6NJWW61B7YSyf2TNJOGJ3v8AIHsAPTyrCW3sd3bpLGFLSIQ3cN7w5B86i1Rmj1F513IZI1fuOCMgj8iKhTVob6Dw4cBRNGzxvk7DvXkD0PkfKhxtzOg8qV10PBYJ3zWInQglsd859KCaZrUd5IIEDFjkbjyK31LUhp9o08xwM7UUd3PoKjx5LT0xTnfoNq2+TdG+5VUsfpkUkdd9OfxSVb+zaNbjb+LGzBd/oc/SivTUupXWqwXd1EsNqQy+Hzkhhjk0M6v6cFvdT/jzGEe+iSOSOao+ZaHzhr7EvSra4spxidN/ZAr79o7444p20LXJHi9ju9OeaJv/AB5H0oVFYRRHTpYRgEAOMD/flTbodj7DfuHUhXOVINSZKVMsmGkV9ek1M6YsGjW62jzOFXefebz49Dx51Q6U0L+DJPcX0iveXA5A8l7/AOPfij/VUG+G2aM4dbhCpHrkYow9pb3sOy5hV9kjJntjnyp3j+hOdCje3uJMFgCexz+1U9LvxAl/NcOWQ7UBA8zn98D71e6l6Wu7eOW40yQz7c5hce9/dNJNs8t43gwy/iSoVKMpwCOef8jVP+tkUpyw31leePbWN/artiliVZFHk3FLWjrdQ6pbMFf3pUDA/CRvGc/78qJGC5miitriQFbdv5fOpo7yCO/tkaRVCzRjB7/EK7afo13pk3Sc6Lqwae4ESIpP/wBfL5UZvDFqnU0UKMTBAgYDHG4jJNKyW7csxHuk8AU0dJrGmrXDON2CFXP0FR50k+SH+NpseUhjiiUADKgH6VF1jbLc6WLhQDiPuPz/AGqHWLpbY2ztkK0gQj1B4/XFXGCTae9uzZHIHzB7H9aVifWmVX+ifaWgltkijG6SKQrgj7j9qZVi/DQsMOPnmhVlbPZPJNLIWjVhHMwHCkfA/wBCvH2ow00bbSjKd3bnvQ1PYyKWiPUIlkudPj7qbhSTj0BP7UQtRmFzjH4xP50LtZhdamywvujgiO5h23scDHzxmjERCxsM/wDV5448qrwzxkRlpNkt0qhxkA5YcVxzr+xfReoGnt90cd0plTYOAf5h+f611y7nZ5h4CeKArFtp4HHFL3Vmhxa6sBvisawEkeG3JB4wT+VN+SZ9inGziEt7cRkmMkc5J3Yra0uDJqVmXJZ2nizk853ina/03TLPSNTnjto/wQ6IzZZhwBSFpeG1Wz8NSyi4iXn5OtHjua7SEuEmPsDFpct8IbJ+1MvRun+0xm9yVd2JOPMUv+CqJLsHPht3Pypu6SV7bS0ViNoTstSZlvo3xq0tmOpoXvkSzjbEhI/uYOc16YXcQVUuQ86xnarqVMgHoe1Za5ngyY4YHIzvdmKsSCexFVbPWlv7VmaIo8cpDAHIBzwVP+nNBC4lNPfsuJqKLa291A6pMsewrIcb181P35FU3uradPGOmSjC52h8J8/MCtND0mC7aaSUAFJmXgen/NE57KNp7WwT3VuJMMfkOSPvWN7o1dIu9PwOtgJvBWF5z4gjUfAv8o+taWczXOo6hvZpIop2SMHtwcfqDRy3AiL4HuxKFUfQZpW0Yf1asx+KZ2dj5kk5/eqH1Ii2FZbqQpjsPIEUs9Q30vs7CJyH/l3eePLijE022Dd3JI70r60zXMqRodsviDaeQPvj/Kplp0dL/QNO0c2lPHdW1yvj7296QAByM5PHakjS8LqdmNn/AHEZJHrvFdM1Z5U0+SB2cSPFn+13qwHfOQDSZodrG19aSY972iMj5DeOKtw/ZmVa7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 b="0">
              <a:latin typeface="Calibri" pitchFamily="34" charset="0"/>
            </a:endParaRPr>
          </a:p>
        </p:txBody>
      </p:sp>
      <p:sp>
        <p:nvSpPr>
          <p:cNvPr id="7" name="AutoShape 8" descr="data:image/jpg;base64,/9j/4AAQSkZJRgABAQAAAQABAAD/2wBDAAkGBwgHBgkIBwgKCgkLDRYPDQwMDRsUFRAWIB0iIiAdHx8kKDQsJCYxJx8fLT0tMTU3Ojo6Iys/RD84QzQ5Ojf/2wBDAQoKCg0MDRoPDxo3JR8lNzc3Nzc3Nzc3Nzc3Nzc3Nzc3Nzc3Nzc3Nzc3Nzc3Nzc3Nzc3Nzc3Nzc3Nzc3Nzc3Nzf/wAARCABOAGADASIAAhEBAxEB/8QAGwAAAgIDAQAAAAAAAAAAAAAABQYDBAECBwD/xAA7EAACAQMDAgMGBAIJBQAAAAABAgMABBEFEiEGMRNBURQiMmFxgSORscEVQgclM4Kh0eHw8UNEUmJy/8QAGQEAAwEBAQAAAAAAAAAAAAAAAgMEAQAF/8QAIREAAwACAgIDAQEAAAAAAAAAAAECAxESIQQxE0FRImH/2gAMAwEAAhEDEQA/AOrT2VvOmzao+gqhb+PYzmNmaSHsrea/Wse2yDzqQ3CupVxkEc0tpoRzTLMkokAAf8qpzfh+80z4HOT5V4eCnvIAD6ZoN1XeeDoN9KDsZYGw3oTxWKfw3mI3VnW0128lppkrQ2qsVa53EFz54xzik6W7QDCyyTMOWbb+55rFhA15cwwSnCAM2B+9dh0XRdMGjQJJaxsjKNx2jn70rJlUvQ/HidLZyrT+ornTZt9ncyoBg7JCWRh6Edq65oGuNrGnRXUEu0OvKt3U+YqWXStMa1kt0soDGAVK7B/zSv0ZB7Dc61YxsdlvcjYpPYFT/pW48it6CyRxHN7N5kLTTMWPkOwqBtNuV4jvGVD345NUZby9DbnI8LjtmqWqaiskXhLPtUkBzkqcHgg4Oae60hOt+g5Dbx2QZ4B4s7d5JGqnONRnniDzRxrvTKo3fkUrdOy38D3tvdSTNDHNiB2ycr6Ank457+tGfbgbiJfEVffQcnnuKKO1sG3xehpDQyLlGUitAGHwjIoUIpAdysM/rUyw71UxOY5AeQDQqk+hReZn+VJ39JtxKnTmxW2+LKqnH5/rTWr3Ea7SEfzz2NIX9JevWU1l/CoiwuRMGcleEwO31rX0HMizp+lXVlqDBZRLmA42g8E4GP8AGme0tOpbQJLHLLGIV3FHLAAjyHOCMfr2qDTmj2QXLZzdRLOFYgkEYBGR9Kauo9RI0iPwjh5iB72duBjI49a8+7XLs9KMf89ArX01vUZLeXT/ABVh8JCYY8gFmyWyQR24qz01YTWiXlzdMTcTzkNn/wBQF5++av6FegbI5Mo8cCgqI2CgAdyT5/KqXTmu2V/HMnjqZmnlk2HOQu7g07BW36FeROkXr53MZWNN+Rg49KHWZMd2jRSgqAVeGSYdiOO/nx69qv3gL8klUPkOCfrQe9YB0a3UOttiRkx8TE4z9h2p+adomwXp6NJWW61B7YSyf2TNJOGJ3v8AIHsAPTyrCW3sd3bpLGFLSIQ3cN7w5B86i1Rmj1F513IZI1fuOCMgj8iKhTVob6Dw4cBRNGzxvk7DvXkD0PkfKhxtzOg8qV10PBYJ3zWInQglsd859KCaZrUd5IIEDFjkbjyK31LUhp9o08xwM7UUd3PoKjx5LT0xTnfoNq2+TdG+5VUsfpkUkdd9OfxSVb+zaNbjb+LGzBd/oc/SivTUupXWqwXd1EsNqQy+Hzkhhjk0M6v6cFvdT/jzGEe+iSOSOao+ZaHzhr7EvSra4spxidN/ZAr79o7444p20LXJHi9ju9OeaJv/AB5H0oVFYRRHTpYRgEAOMD/flTbodj7DfuHUhXOVINSZKVMsmGkV9ek1M6YsGjW62jzOFXefebz49Dx51Q6U0L+DJPcX0iveXA5A8l7/AOPfij/VUG+G2aM4dbhCpHrkYow9pb3sOy5hV9kjJntjnyp3j+hOdCje3uJMFgCexz+1U9LvxAl/NcOWQ7UBA8zn98D71e6l6Wu7eOW40yQz7c5hce9/dNJNs8t43gwy/iSoVKMpwCOef8jVP+tkUpyw31leePbWN/artiliVZFHk3FLWjrdQ6pbMFf3pUDA/CRvGc/78qJGC5miitriQFbdv5fOpo7yCO/tkaRVCzRjB7/EK7afo13pk3Sc6Lqwae4ESIpP/wBfL5UZvDFqnU0UKMTBAgYDHG4jJNKyW7csxHuk8AU0dJrGmrXDON2CFXP0FR50k+SH+NpseUhjiiUADKgH6VF1jbLc6WLhQDiPuPz/AGqHWLpbY2ztkK0gQj1B4/XFXGCTae9uzZHIHzB7H9aVifWmVX+ifaWgltkijG6SKQrgj7j9qZVi/DQsMOPnmhVlbPZPJNLIWjVhHMwHCkfA/wBCvH2ow00bbSjKd3bnvQ1PYyKWiPUIlkudPj7qbhSTj0BP7UQtRmFzjH4xP50LtZhdamywvujgiO5h23scDHzxmjERCxsM/wDV5448qrwzxkRlpNkt0qhxkA5YcVxzr+xfReoGnt90cd0plTYOAf5h+f611y7nZ5h4CeKArFtp4HHFL3Vmhxa6sBvisawEkeG3JB4wT+VN+SZ9inGziEt7cRkmMkc5J3Yra0uDJqVmXJZ2nizk853ina/03TLPSNTnjto/wQ6IzZZhwBSFpeG1Wz8NSyi4iXn5OtHjua7SEuEmPsDFpct8IbJ+1MvRun+0xm9yVd2JOPMUv+CqJLsHPht3Pypu6SV7bS0ViNoTstSZlvo3xq0tmOpoXvkSzjbEhI/uYOc16YXcQVUuQ86xnarqVMgHoe1Za5ngyY4YHIzvdmKsSCexFVbPWlv7VmaIo8cpDAHIBzwVP+nNBC4lNPfsuJqKLa291A6pMsewrIcb181P35FU3uradPGOmSjC52h8J8/MCtND0mC7aaSUAFJmXgen/NE57KNp7WwT3VuJMMfkOSPvWN7o1dIu9PwOtgJvBWF5z4gjUfAv8o+taWczXOo6hvZpIop2SMHtwcfqDRy3AiL4HuxKFUfQZpW0Yf1asx+KZ2dj5kk5/eqH1Ii2FZbqQpjsPIEUs9Q30vs7CJyH/l3eePLijE022Dd3JI70r60zXMqRodsviDaeQPvj/Kplp0dL/QNO0c2lPHdW1yvj7296QAByM5PHakjS8LqdmNn/AHEZJHrvFdM1Z5U0+SB2cSPFn+13qwHfOQDSZodrG19aSY972iMj5DeOKtw/ZmVa7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 b="0">
              <a:latin typeface="Calibri" pitchFamily="34" charset="0"/>
            </a:endParaRPr>
          </a:p>
        </p:txBody>
      </p:sp>
      <p:sp>
        <p:nvSpPr>
          <p:cNvPr id="8" name="AutoShape 12" descr="data:image/jpg;base64,/9j/4AAQSkZJRgABAQAAAQABAAD/2wCEAAkGBhMSERUUExQWFRUWGBoaFxgYGBkaHRcaGhwdGhgYFxgYHSYeGBkjGhsXHy8gIycpLCwsGB4xNTAqNSYsLCkBCQoKDgwOGg8PGikkHyQsLCwsLywpLCwsLCwsKikvLCwsLCkpKSwpLCwsKSwsKSwsLCwsLCksLCwpLCwpLCwsLP/AABEIAMMBAwMBIgACEQEDEQH/xAAbAAACAwEBAQAAAAAAAAAAAAAEBQIDBgABB//EAEcQAAECBAMEBwQGCQQCAgMBAAECEQADBCEFEjFBUWFxBhMigZGhsTLB0fAjQlJTgpIHFCQzYnKy0uEVNKLxQ7NzgxY1oyX/xAAaAQADAQEBAQAAAAAAAAAAAAADBAUCAQAG/8QAMBEAAQQBAwIFAgYCAwAAAAAAAQACAxEhBBIxQVEFEyJhcZGxIzKhwdHwFOEzYoH/2gAMAwEAAhEDEQA/APmUmWMosNBsizqU7h4CPZCXSkB3YQ5ThUuUkGeoudEJ1790V3zRQtbuFk8ACyVmDSyzklpoDkk0AlAkJ+yPARdLogdEP+GH2HUlMoGYUqSlJFyXcnQNu1L8DHmIVM5CwkEJSbpyWBGzn3wodeHv8uNgB/7Y+yojwoRx+bK8kdNuefmkm/UANUD8oixNAk/UH5R8I2MyjVSyETKk51zQ8uUr7P21/WA3AEHa9mPdKKVdOJUyWWlT0BaQyRldnQWAdn122gbde9zgwRtsnnp9kR/hunaN5kdVdhf3/tFZL9QR9hP5REk0Mv7Cfyj4QSueVXLW3AQROkfRS1mxWVjTUIyMrd7Slpfbk3vFRhFDzGgH6qPIxoeRG4kd+EAKCX9hP5REv9Pl/YT+UfCCEiLEiNlrewWQChhh0v7tH5R8IIk4XJ2y0flT8IIlSnjyYtvh7/T/ADCGs1DIW4AtFYwlSVhEki0pA/Cn4RT/AKNL+7R+UfCDZE4EC7n03wYuRGNJqGytyBaIY84Sj/R5X3aPyp+EccFlfdo/KPhDgSYmJEOensF0REpMMGlfdo/In4R3+iyvukflT8IdCRF0uleMkt5oInlFJpOBSj/4pf5E/CLanBJEsDNKl9r+BPwjR09FC7pFhs5a0hCFKADWDsflonTzi6aFoR90vlYJTr0lSwf5E7e6IzujMsf+JH5E/CGlF0ZqPrp6tNiSrdrbfDqZICkuCFDeOEDj1BBy0UumMLDqwSV90j8qfhHn+iyvu0flT8I09RQQKqlaKLHscLACz5RSP/RZX3SPyp+ERODSn/dy/wAifhDs08R/V4J6OwWTGUkmYPK+7R+QfCInB5X3aPyp+EaFFATBScBLQF+ohj5pZ8klY9eFyvu0flHwiH+ly/u0flHwjVz8FIhXPoyIJFNFJ+WkJ0TmpIcOl/dp/KPhHgoZf3aPyj4QwUiKFohkBh6BAIIWSxdAE5QAYWsLbBHR7jQ+mX3f0iOiBNXmO+T90w26CedG5YGaYpiJaHHPQebQHPqStRUouTBnRhYKVo2qSG4kEFvKDcRwgzfpJIct20DVJGtt3H5JY9S2PVHzOwo9sfuq7tI+bQNMXQmx3NqvDAJklcpwFEhQcs7PZ+/yjY9BujBnzJQm5SmUoqIcF0hrFtA5Gu8xiabA5pPaTkSNVKsB3/PfH1jDJyMMw1U1XZmzR9ElXtH7JI2alR3DKNYX1JYZKY6wTuPsfn3TELpWacbm7XVsHuO9dK7pF0zw+ZU4gpU1QkyEkJSuYWGVNiUDVd81gDrs1hV026RS55lSpDiTIRkSTqdHUebDw4w4raQKwJExV1iaopO0BSi4fiQ/OEnQ3o4iqnS0k9lz1nAJGa3NiOEchftp77xwPc2fusyx7gWMoUCCfYULA6kj9+6VUMqaHUhJIAucoUPxAgp8YlWLmKUDMcqLAPawsAALAC9haPoOG1IqapU393Q0XaSkWScvskgaqJGbkw23U4XQKxOuVOndmW5Wp/sJbsg7gGBPHfBB4g8usge39vuhnw6JrTd4AvPF9OOa6fCysukWWASovoADflv2RZLp1MTlLJ1LG3M7O+PotFjCZ9RNrCMlNSJZAFusULIHnZOgzJgGorVyaaZNUAJ9c+SWNJco3UrLo6ndzvB2GMHxGTnFfHT69SiDQR2G7TeBz1PTjoMn6LJJBCSA2YhwNXvoG27ornU32kKB+sCCCnxHskcmblGwMkUdNKTK7VVUpCs6faTLLBKJR2FRISDzOyK+kpMiTKoUnOpP0k85vaWrtZXOwXUSdAEvCOqldK7eei3Ho48DJsn2wOTxxeB39lm5SZYHZHa4Oo9wZhzJ3QRTz0gMR3hyz7D4+caCtpf1SjRTS+1UVbKmNbsGyUDaHJb85ieMUuUU+HSlAHOlU+Zvmr0DbSPabcE7oxG+SJ24Ht9ey1HpIiBd5J69ByeOLwO6S5w7XJGxIKiOYSC0dLnpJAD30sR6iH1TSCdUpoKfsSJR+mULFZT+8UtW27JD/WJ3WDxGvNbVtK9lxKlHUJRtUN6lMSP4UubCH/8ANffSrWmaWMjg8Wc8DpeOvNdglxqZYNztYliQDzAbhDKiCVOA7hnBBSQ+liHaG1ZJROny6GR2ZFKM06a9w3tAK2KOhVq5VuLoMWxZVXUKVKcIIEuXcglCD7ROoS5cnkkbWFJrJM8f3nqtM0zJBgEYuyeB0vHUZrstBIlAAqOiQT4XjKYTOqaiYpSJxQ5cg3HhyaNQkBNIrMScssgnabEPzjM4DTzUyFGUHWVsSCHAABSBY74aIwAoBNOJCaV2FVSgc89wNgDO+9oE6Jz+0uSTbUPvFj88IYTplV1KQG62+Y2uBoBaxvuhPhpXLrUFYZSrEa6uH98eoNOFppJwU+nU7GBJlM5LaD1hrXp7Y5QKlIKVB9t4GJCyQjonIvU0EpV+rxNNM0HdVbSPFJg0k5rCLsHK9p0M5OgF/nfAdbjKUzBLzEKcBkh2J0BUSA/LSD8RndVKzAOUpVM4OLJfhmL90C9E8CllAmTiFTlOsAntDaFAaudfCFJALoJUmqNIagx6VMUEkrB/ia/JtvA6wTiWEtxB0O+BOl+FykKE2TlC0kFaQe923741FJlm03AXTyNwO647o3C83SG84tfO6ymymAFIjS47TbYzsxMV4J97AUF0XVYvHv8AcL/D/SI6Ox7/AHC/w/0iPYmyH1n5WVKlmFOUjUND2R0gB/eIc/aSWPfxhJJSMo10EFSaMK0LHj8YbliimaN4Tmmnmg/4nJ/T9J0oIUiWCoaKmErbiAez4gwPiGKTaheaasrUdpLjlwEASsNW+hg/9QUgAkamMRwQwm2ok2qmmw8phh3SVcuQumUkTJKi+U/VUNFJI0PlwjsOx5UhYVKSEgOCDfMFDKc3cTo0LZkltRHSxGHQRE3+62zUzBu0V9AnVP0jmJlLkgJ6pbOjtM6S4Lg5nJ1c3sNgaym6QzUy5ktJCRNASs5b5RolLeym5DDeYUoEWIQ5YXJ0G/8AzwgB08Q4H6oo1UubrOeBymU3FZpp001hKCszAXUreo7f+t0H1NRNqE55mV0oEskAuoIDgFywGr5QH2wBh6EqOXNcgZQzgFgoOdm63fDinLpyk9lSi7d9xuJFu+FJGsaOFt2qfe5pz8Drz9V2BdbUzZYCggyJYSiaEkqSkE5QxLPdnZ2cQdjGHypZmLqJoXMmhRyyRlc/bmKWo5UAt2bBxtgnCqJKJCmSVAzS/FIAyhXC5tvgGowrNO6zq5sqUpm6uWmYXCQkhkFkq1IUx1OhhckVgLul1L5JKe6gB0GTnhF4TiKmVXTghS0JTIksCkLmaAuosMoJcgAa6tAWMYQuSJdQmaJi8+YrTdKVu9tXc6k3PCwh2qlmEy1fq5TIkjLJkqN3OsyYz9sh2B4vcxfX0B/V5xVLCAoJLBT3ChrYX48eEadGSP79UGfVlr/w8fx0b/PuVm6dc5JmLQpCTOzdYkJUys75nJVm2lmIa+8x2GSZ0mYFyloBCSkdgkIf2igPqbdokm0MJlOBNUkJAYBwLBwL+TR7LlxtrW0Cjs1T3NPGecIWTRLQlaZagRNRkmhebt3Ks2ZJBBcl97x1FIEp3Lk6lmZtAANEjdDJEqFeKZpdyHfv8tp5xxzQeFl87y0gn/alNxyX1E1LE2ZtPagTo/WypaZaRMdS0kkN7JBYDmzeEBT6KYtQK+ygs/aBNtBlGnJo6mCZlSULACQjKlrX2NxYHwhyMudVqYWAAlaFfWBYVokOXexfdtjO1+Ly3M0JWZiJqcqhplHtAnj74JqsHmadaoo3E+TwNRUpX1qEDMMo22GwltotBJTQXGU5aLD8RFSBMAZ9m6CUycq1p3sRy0PnCbB53UIQUpGU6je+vmCIe1FUla0KR9nvYnRt8TmPL3lxVFrPLaB0VJlxWoQwZ+6KpkqNSSVk9EarCFxSXnCkWYy06/zOYupcHlkonlanDEDYCwfuF4XVU0qC2+yQO4GJ4fW9hRYzJZY9nVJUHU3e54PGN+55KVlj20D2UcQwWV1UybnXoos5Ym9+I08ov6P1gyzAPZBKeW7Xi/jAlfUGYjLLQpMtJBVmsVMQSN8KZGLolz5qe0EzFOCdLsQb3AzDwgjX0bHRLloOCjMZLiM/NlxpaoZ0BQu8J5kiHYJPTlNthtoXzjpAP2hf4f6RHRPpOGqpn4f6Ex0dLrKnOwSFZTeyOQ9IbYfIKi0UU1C6EFtUp9BDiTL6mUqYdmnMwR820JtkN0iarFhSrTLsSzqc/wDFhta/fGoxSkSadExIZ8iuQLPpwJjHUFD1yUzZkiepz7cpiFbA4UCxNrxsMLm5qWZL6tUsSiUBKySqyc3a4uX74kSTO3BwKZMQCz9XRJch2+d4heugKdqTu7QhniSQ4e9oEQsMxS44n/EPiQ1aZjYxwpwQoQfkv6RVUzygpULEXB3EEN88IYdUjVlDvB9QPWA6ahXNUbODbw/zBGOvJ4SeqpjaHVXdHlOvMve97X5nvjYCUMobnfk8WYF0ZCFZTc+ZGw8o0mI0CepP8LEcrP5EwpK8F2EhkBe4AQQrco5vGxHcRDmoGUBgTyjO0KlIMsj2MgHMqLq7xaNEZImAF79/ujbGtIpvKAecq+Uoa+sD4sgKl5ToSNOF/dFkulAubnfeFmJgrWgaAEHwIfyjTpCxtOXA2zhZyncrUs7VE8n2fO6LyLxfTywc38x89D5ecVzpN7Qq+qsKpo82Cr5IiU5ANjsiNMDFFRUNn5mNwepy1qvSMKCqQGYmYPqntcRoXhbjWGJ/Wuyw6xFtxI3jlt2MIlg+JFco5tXKe+/+IFxupKRLWm5Qoln+qwLesNvLbwkGseRZVpwxZ1Ce9a1D8p98MOj9H1Spxd+yH4ntE25NEUV6Vozp0DPwiVNWjqKmZrdQsdgSAII+qQwScJFTVIMlHBa/6nAHiYYV6f1dMuYCLgZxZ9nuMIqItTpP8R80gw5qadNQpczMAmVKuk/aII9B6RHY0l+FXlO1jQn9FPStiC4VEcXmBKco1PpCHC5kxEpDBvsm+/k3e8EVFdnW/wBpTd2g93jB5qXtKC830Cu6hhptt3j3a90C0NcmQSgBrsQdO4i3i0MJqTYbCQL7Bd4VzJWZL6qA/Mn3kQv8JksEwynBnJmHUAbeAGpblC2nw6XMdwC9w4cAG7CC8Nlyym6Xd/fsNohi9KmUgrlKZjdLMz8O/hHGybflSp4CDSGl0glugWBuNwPDdyhdUSmeJ4JXKmpmuPZY+v8AmLK3XnDTXu6p3REuaWlfKulg/a5n4f6Ex0e9Lj+2Tfw/0JjoYtTZRT3D3K3/AEQo5c+nQProQlxvDBj7on0sowlKJWmfM29wLd2p7oTdFlKk5Vpmay0gAB/aSCQx1IuN1hfYXuGYMqf19StZVNQUmXfNlQXCiRo7OODQnJJvJb1CqRN2048YT/AqOokIyoCDLyHqw4cqGj6Hm/lBlPSqMuaZjZlrUVNvyhHL6uyF6FTUS05soIIQiYVEAFZygqQNWJB1aDcERMlylypxTnQVey5BSbg3vdzrE5jTgjv+y7KaJWUrpDhJ4D0gFNPGiqAjq0Ek+yPSF82Shdgdd4iyFsTNa20BTyes7IG1n5Hlt98T6SYmKOWlEpusW/a+yOGx4qxzFBSS+rlEGYRq3s/5Z4R0FbKqEGVVKUCHKZnPV9dp+WjLnEG+iRoyHc5Neg3SdQrEdYc2dTObqvYN4x9crZjy1De0fH8H6OSJc6XMNZKACgQEkFRvoxVH1WZNdOvrCr5GsfjqvSN3KuiSSUpOibj3esN5aSNC0LpI2hn5wcmsDaOd0Mtb1CUc1Hyg+peBsapQZZOhTo3gYoNWsaMImqoUtLKbf/2IN5jXDaUIsI4SugkkAiL59K/zv+TBWQAlt0QROSSQ4cNbdzhKUAGu6YhLmnchQhKA5Lc4XVdRICD2jtvxgnHqgBBQz5t+wDb87oz9PhxnS8wASDobktxDsx3ecH05rDRZRZQHDc80vMAKVJmaKyzC3IsfURTjdLlSlOhUtyBuICQD3P4wDImGmKu0ynIIIYFifMe+GuHnrqSZOVdRNuASQwHfeGNpJQ/MFUhpFCpElM2T2gUtMl7FDQkbjrAS5Kv1VS0AhClHc2rN87ocU1eJcpSC+YE5BftA3S3C/kYKxaT1WHBIABAAYN7Tuff4QR7ABhAY8gm1mUlqU8G9G90GYb2pk9JLoLuN7C3nAgH7KRtOT3/4jQV+ALElE+SO1k+kT9oX7Q4tCEFbjaoau6aFVTTiuRKlJLFRIJ3JCi5PiIGrJJEzJLOY2bKdW/y0B4ZLUopQp8qiW2OEnQHdmPlGmRgcuU60vmZrnYd242B7oHKS53wtwPMTcdVXWV4QFKIL5Rl4E6wtkT+zrpccAdD3H1gfEK4rUQWLHW7+pA7olLVpy8Qb+Rgdqjp2emyrzUkHMnkU/CK67EM6SDccdR37DFZPHv3xROIIO/58Y9YR3xtrIXdHFpCZ3HRuHyYMnTeyOUA9EqpgoZCpxbRtGu5+Xg9cghLNtNhfU29YLeSpejAa4k9V8q6XKesm/g/oTHRPpnKKa2aFBiMjg/yJMeQ0OFOmoyOPufuvqvQ6TK6mn7KQrqJZUWuTlDA79INrsMzTAuUsolrVknAaXsCzj6zA833xkuimIzssrq0JUEykJ7Ssrskad5h7TV04y5gy5QtSnGYHLdiLt3GJGrtku48KnDH5keD0R9ZKC5U2lJ7aGSFNqkspCy23LYneOMC4ulMlKeq7AMrMq5N7g3PIeHGGMuvRNKZgIvLSCd6gVOATrcs8IeluIDMlDhmloJ5nMX3WvGQ4OJaOLFLbGVRIzRROUiUCpTZQAXD7B8YEkzwlKpq9EhyLdwiakS6gHIoEJN2e3lwhP0jxSUmQZcsv2k3ALEC53RZc38MUeVP3F76rhZjpH1qpgUtLGZdLEbNmpYi1o2/R39HUqdThSnTMId9vz/mPcFwgTqt1XSEug6gFW0DeEhA8YbU0mukzkskhObtkElCg7NlUXuGLi4MFZtAyFt1jgrE4r0GqaZSphAVLRfOFbN7R9DoZ46tBJsUpv3bYBxnGDUJXISBlzgLJJulNz2SLJLBIvd4q65WZgC4uRowG07hzhDUQh7htXA4gWU6FUEqY79/dE5WJgKbZ58e+M8qdcuQL7Cf8gR7+sJSAXKsz7Q4Zr6Xd+GkGaC3BXhTgtmhY114x6qfCLDsSdm+ENjNBaA6gnbYWmRi0qxTHyF5JbEhivgHFh3PvaPaZWQFbnMbuWUWOwnUcvKAFKPXZ0KGQtmN7ZSyrNxG7wjzFpkxCUKWoZu05H2RdGwMTf4mJsZJfkpp0YDaCNxyfmlzCPuy3eQPjCam6TIRKSkOSEiw4CG1RStJYlzlSDzzOYzEukSnO400/Ekj1vFTSy+XZS00HmAUluJV4nTRm2m/LZzjc4VLT+qTANAD87oxuHYaFsVZey7hSgHfal9SN3AGNLQTkyKaZLUS5fe2mwnv0h1sqVfpzVheysdlpYK2cDudn+dYJ6SVg/U0Ksysp5veMhV1zpSUgggJe1ipNuRcN3vDDF6tS6aTKIsw0u7C0bMhIyvO07W1S8pyDTttPVt+YvG6FZ+xuPuz6N6xhKJH0SeSfJcPZGMBNMkEO2of6qVepLARILy26Tuqjval+IAypNPNH1VTQeWeB63pUpacqBdod4pTgyZaWt/eP7mjNrpsii40ceOnf8I414dkokEW4Uh6OrKQQu5fXnfTvhzKpVEAhtd48DxiVPhYMonKCtweOw24gNBSJRQhykgktuLMLmPPN8BMXKwU3K8Xg84JFgX1HDUB9NNg4Qpr80tgWc6DUjv8ACNVPmDKVsWZtXTwI3kv6wiXLC0DMUggqZ7AhgNm4x5vOUNskzwbwEv6OyznKTY5vKNkKfKfMHdvjH0pCJ2cGwZJfW23kde+NnOXml5hB7G5KiwMr4j+kH/8AYz/wf+tEexX07/3878H/AK0x0NhT3j1FavohUBIRmDjIi34RG0GJyUBkITmOwD0+MYOho5iaWWUBKlLlpKSCHAa/tMQoe+xhzhOHBKMy7TC9klTX2rJLE7AwiX4jTHbrVnQs3MzaZT8HVLTT5Jivp19kHL9G5SSEjVTDN47NYJk4TJzrlVQTMm58+YW2AJy8MrWMSRjcpKKdJClGSoqJDWsQM17237uUIptYKirnqBYEHKdqmV2QNz5RfhvMDe1ro97cHH2yiND3OLXcC/undVKMpExCFAlYKQogOCxa42MfGMDI6PzSiXMWCxmBISwvq7k7GSY26JWTq3UVHKCq/wBZ+JsbC1zBM6tlqplSlsmak5k8C7oLmwS9rtrHNFOd5jkOFieMNpzFDDakJnDs5AQlg1rBuUPq6unBaQEvLZ8wFrahV2G937rQqosORVygTYgsRtSoahxteFc5pqJ0k1M5GReVKRc9lsqlBnKSb+EWy2NsYDDxwk3G3ZCY1F1Faew/ZbR2N1EDeX1uwEUGbNGjK3EHtDk9xDGhpyKaWASshNyHLnbx1hbOnMboHn74VaTW4rgo4QPVqK3LOd7AcjltB0hLM+QH+UEHvLX0iAmhRtLB7j8TBcuQ5AKMvAt5JIJ3wJz001gCuRLSGOVJ5OPS0NKaQ4t6n4RRKpCNMrbm377WER64h37Pa7Lfwm779sClmDGWVg54STFataarqhLWEAWKWSFOHO7a3JvDsaUvqEt+8zjKCp3Lgh31AY2NrwfMkJXOCmKilgX3lyfcO6CZNOFK/lIYa3Oj32atw5Qk07yHNTJcAwWulZlSAZiSlRACgdhBvGerKa6xvQ/5T/mNPUrykpe/ujO4hM7aSP4hDcAs7UF1htpTSIBmL+kCEuduoGjJ1zMALQ5w7DBOlTjmLJsx22ffaE1FmKyAklRd7gtyMbLo/RFNPNRtuWHEN37Yd3gOrqszYju1gRULKAMgtoptm8CNPU4UkUMqaLLGVzc30fhAE8JUZhAYISGuwtl+MaqbK/Y5SdXIHNy8dDraXFcm9O3KydDdCd5/uEEYbSlS8hAyILrLuFK2JG4P2iIro5bEAbMzdxhjh/tzC/2SbbxuhIZJpE1JAATGqSCgjw4EXBjP1JzztQM3aN9o1ENKjZcwtm0h60Eaa+Hz5R4MpChkAdhGTJpzdlyBoQNfk+giSZ5JYgsfHnwiiXLIsCW52aJFf1U6nbHbVjaKpGTigSgwcBW07bjZCmqXY7gGYbtT5wzmEJlpSDcvl4kEv5OYHTIBWlB2v32c+TeIjjrCUD2taR7pSJHZI2lJPfDvo3iWaXkWbtCqUoFSm0dgeUUYbNAIuwBPx8d0FjFglKTkBrfdYPp6GxCd+D/1pjo96fH/AP0J2v8A49bn92jbHQ402AVKcMlPMLqnlyUnQISLvuG6NNSqShDqbQshO1hdydBvUbAcTGfw5CDTyiLKCE3Z/qjUbRGiwejTqVGYo7VCyW3DbwF+7WJfihaHAlWvD3/hEJEqqKcxWyVl1JBB7QO8ajRg7sCCwLwTgVEZZCsgUrMUgOoXGXMTp2nIT4mBOkyAZp4Jf1+DxqZBA6os3Zfm6kufACMseJjHGRgp2Ylkd90fS0iRYoMpZ2HRXEEanwccWMD4ngypihMQQFJSywQS4FxYEcTbW4jVTaZM2U3eDuI0IgKj0Sd4L+h8IV10X+HK2RvF0prJi4HukM2lVh5l1AUVyVsmezWP1VpA1ADjubbAeK0Cp2IzESlpTnloW5cgkcuDHy2xq6KSFyl08y4IID3sTxt2TzjLdH5GStSgtnR1gUAbi0tKXJJIBYlI3W2GPozECBt4SjXltnqE5pqNchIQVBRDklmBdyWA2X8oLzlSQVAMXZynyCiNseV6SahKgoZfZA231O6zHviyYhMrKlCym1xqN5LaakxOiic1z93F4RCTQ28lBzZnVqKWHdp5RXKW6txg+dTJWleYATEhwpNgscRsNoTSqoBTK2RosRo5iU7krYG7nLZvIc3hfWyZqkAFJBAJCthJHC4vBCQFJ7JuCCA7PAOJ1M1JCFAJJYPmzFiHs1haE9QBWRhaBAy40oyKgCapKTmUTmsLC73PBjFlNjAchLdlVwrsucrWex28eEdg1KlIfZmIJO0eyCTtaLJtDmUFIIzhI7Q28DvaExGQ22pgbT6Sg5ipipnWKcOGYA2baQ0DTrqS+mcXG4/O6C5tZPzZSNpD63a9tdIVTSoBlOlQmbm5HzEN6Z5vKzqHemsLXSMNRLDJDDzPfEqGqCFqCrA6bnGwcIvzBLvr6Qtr0jKVHTKTyA18dPGFYpHMl3FLbd7aKTTJcvPMuOrWtiH0BIJ8wIbYhjEtc2VJQbbxsYWEZmTgK1gqAmKftBtHO/dsi6kpjLVJUrMFZylYIsCQ3tbToYuSZYQ3shRkPd6jxwraY/SNxX6xXST1AdY6XSySBYkb+YIiVIR14D3Jmu4YDVr7d8ByA6VAnReWwcMrUvv3QtH6UfUEPC0ay4cHd88YDJIWCz3PeLg6cI9p7SxvDg80290cJjKD7CIoPa0tx1USORzXqpYYlJt5vHqSNBFk6kBzJvmTdJ3p3QPTrSO7v+eUS7I+V9bHKC3KnKpGUSC76A3yt9YHZaL66hKe2o2AGRuLkn3mDBRkpCnsWKuN3bkPW8L8QrM6wHdKbDlGdznGknGzzZMcKiWUBCgUvbeza++BMFkjrEvpqe7te6LZqmB2j5sYrpnDNoxzNuLPfZD0DQ1jnFL68BsjQsD+kVT4jPO/q/8A1Ijor6erevnbWEsd4loB9I6GG8BS3/mKeYBP+iQNyU+gj6BRSXRcgjgPX4R80wAtkfakekfT6Gbmkghhbk3P/ETfGowdhKoeHyYIWLx5QM9Y/hI2fZc6840FJL+jkP8AdjzU+yEVTKzT1X1M0AP9lCWtshjU4b16aZJWUo6pOYJ+sSLdwZULaVpEsQHT+CrWrIMQC2+GVSCnL1iH3Zkv4O8BUkwpmTEm4Cy3Jgr3+cK6bozRhDKlX351D3xVgs0SkKDkgZspOrE9kdyUjxh/xYGWHYRkkUo8LQHEhN5GMBU1KQC4UQToGJZidOPhF+IUQTOFQCXyZctmLGx53aKcOpSpA7J56ecULxJcyrnSpiglEtIKUt7Xskkk7nFhvipt8qgl3AE4TuTTJKQr6zC9tgaz6am+sB1NNmICSz8D3nlxiMzGkoDPfYNvhC/DcVKzMW9gcoO+zkvzaMSta7hdbuaLKnXT1IUQoHhdh6XimpT1svsg503TqSRbMnjv7osViNyNm7XyMQEkDtyzZ/Z0Kd29xxhEjKPeEBSVxTfzj3GK76RMzaAW/mygJ84PTh4mG4WSfrMAw46g+PhCjpFTFKmDHKQOBuRt5QN8YfQ91zduexp6lU1uKKlJRl9lw6VaHv3PsO4xCjxualeWw0s4Dje5SwNvOAsVkpCpKAylKUMwAsm4sbsVH03R1CjLUqQSwJcEuACS130B8LQxsiY07fyg0vo/Kbtulopc8LmC5OZW0gs7DUa+AijG1AZ7P2wQeQD+6LTTsq1ztveF+JTcsojUk+FvWwgTg2/R7L53U0H4Wpk1BKi+0j0jsXSSghiXbM2xO3wDxXSV4WzJAUw7W8Na2+L6/sobaq6uURj6ZLKI03hIZPSScgJlIa4UApmIyg6vy84WCqJlpUtSirrM1zbY59IIFE8zM7FQWeAuAG8/CB8HpM6piFB8j2tv1fbFwygs3JYx06grpNY8+SSbfSs4tcq3axRRrzon6vmzdnTXW+zhHYGesnyh9kL98MsEpADUiwAa53F4WNNCyXZUevIWrcTm5OAfUmLTAM5YzG+xI8EiL5M/Y+kUYjgKdMzNhFy6ka3dJYtuO7jePVycs9KkghCn5AnXmWLiKErHtC4dj4Bomqq+iKNoUCk7m0PeC3cInztLZLCvxNMkLSOURjNb1YMpBs+zZwhckEju9IoWbEku5d/GLkjVth8tYEBQVOCPyxSor9A+pNhy28vjDTC1IlySuYDa2moJb/MKFBRmA2GUWfi+z50ic7GlFBQQwsCd7O4bw8IpRxENF8KNqZ2mR/cYXzXpQr9qmP8Aw/0pjo86SrepmH+X+kR0GoKRZW4o8HC6eRNQziSjMGbRID7n0fvMaXCpjyRb598Kehk95clP8CB/xEPcPp8gKdoJ12bzEzxwfhNPVUPDz6jSzFRMXLnAFwEmap3b95a2h3Wc6Q3lqZNP/wDCjy584hUyETJpSbj2ff7h4xKvBSqSlN8svyYh763aEIZvKmiL/n/yiqriJWnatXhq5ZDqYnjs8oZJKNjeUYunrlm4lnuSeVt8B4h0lnJJQlJLbdE8bh/cOMfRyT6d35XhTRp3uNBbusxZEsaxl8Vw4zqmRNJKMxY5SxIGgO53bl5ZOfjBKFdZlUs+yApwni2jxrKDpPTqkSjPB6yWQQkBy7MCB5QGPVNdbSESbSu07Q49Upruj3Vz1JSqYULJUEguz3IbaAecNaOgWUBCEskbLA+BuYYU+LJmTHYg7AQQW2/PGDJiSLuDygbdQ0lwOKKXcHULWbn0sxJukjuh9hFMnJmzHPuBCfMg+kSQtWawVby4mCJctJLqAJ4jXmYGZo+pCybqkRPl50jMkJYi4Ic8CbB4xWJ1UuZmdR2EsQCNSddbqPhGrx/EZMqTlWopCwRvD7ADdjtG5o+byZImE51rl5wWJS+ZbgZBlJd9/LfGJC11FuQnNCIbJlNEcI+ZSoV1KklwFpFkIFyHLkMSzvExS/tJNh2dqXGpB2tsj3B6uXS9molLQopBBWQq7aJAAawAcj7OghimmDJnge0VJULbQFJNvxR022BzenKpnVgktaccfVdLokyCTmUoKFhuLjThwhPic7M6RoSD3gN740U5WYMq1mZoQ1tMyo9CBsBCjakkuytBho6v6PK5Q2VR3M8GVRdJ2n37BE6VKFpS6XYWUN24xOYBs0Tpz2CJEht5KNGaWX6RSglBA2kJHJIc+ZiOCUJyJUjVvG7EGLcaLqbXKL8y5PugnAqpKZYFuR1fgOMOOcRCKWuXWUtmoMiqCkslXVqULBiWVbxaBjWqUtWfslYLgfaZg42QV0jn5qhQ+xKIPNiT6wjSWvu9dB88IciYXMDncqe93rNI9BKlE7H8BsiaZoIVva3j8PdAoqTly7NTxiAJMUAABhKmzynmHApA2pO3iN0F1RsWDDQceMQw9OWUgHc49PRo9qFuQ3zviZMbeV9LombY2oSagZW4e6Jp0trpHVJseOb3RELDebfGBgJ1xq0nqq1WdTWGnhbxgNcyIrmEkmOiqCSKXyjzbiVkMe/3C/w/0iOjse/3C/w/0iPY8gLY4PWTJUmWUEA5Etdj7I5esGyukCye0VObkavfVh63jOUFWciAXYISAATew4WtxhvTTJbHsM+//No27bIKeLRmNczITCXWlyWIJfUnXx1hjUVKUzgVkMlCbFySbnshN/8Au8B0dECnPlSE7C3tH4A7YoxZD1BOZQAQzAlNwNrcIg650ckoa3oDf6YVjRRmju4KbLxqZUgy5Ty0OxWfaP8ACkbObvxENKDBpMtOUJ5uTfmNPCE2GzAGH2Q+o3OfXyhrKqog6hzh6Y8BUXR0KbhV4r0PkTkul5SxoQXHeDs5NCuZhC5LJMsAhXZmEOCX2Eeb3tsjQoqLGLpVSQ4B2/PlHYNdLFh2UH1N5z8pRSpZSACdrvvY9ry0huhZguTLSQ5Sl9HYD0jgUvpG55TKd10gEguJpeSkqO1h86ekTTK5+Pw0iaxaBJ1Swv4wjI+RpoFYDNyzX6RKn6OUnesnadGb1MKMIqwZkh3VlUlgSVNe6Up4h7DaYK6ZVqCEZmJcsD1eoZ/3tv8AuAKKck1FNkYF0leUy7HrGS+R5emXZprH1nhT9umaxw7pedgYSnHTYg1BBF8o1bTc3fDGZ/tgljoFPxLf9Qr6azv2ru1tf3w3mTHkD+VJ9IsljTGQkfMIIVfXAgvuHe0B1awqx1ginpytTAbCYprMNUnYfCFdMwMi28rs8hc+02w2WUDLnygagi/cTBk6YAl9mzjxgahUShKiEksLteJ1V9fkbTEaQEyJ+PISWaPaJ3HxMGUKkgJcdph/20DVpGQB7rU3cHfzLd0WTZvVSlTDsDC7uTYNuhh/AaF0HkpBXzs0+cRoyh4MIBmpYDeb/Dyv3xZTXKio6i55qDxWtWYvv8twisxhwFLcRlVoVBUgwMoRYlUMsGUIlaeimJ6tIVewI2ODx4RMqALjQQpwmvBGUh2sP8Q0WtyANPl++JMzDuNr6jRvDoxSHnlxyTFFSrLKUp9jDmbD3+EFKDvyPnCrFZ1koD6OfQe/xjkQty7rJNkZISwJiSI9aJos7axQyvmSViukI/aF/h/pEex5j5/aF939Ij2O0hrX4RkUiUkhTCWjMUpNuy+wb4eooach0BRb7WbxdjCPB6pBlSghbLCE2sm4Ae4Z+/WGM7FkoYTVS0E/W6xnHFKXeIGqfLI+m2PZXoWMDBaaKKiEkDMB7IFwG36MODCF9TSZCFKU+cm99VNu+bwLPxhP/hyzTsyOQP5lOw5B4R4uqpnJAJTLSkuwcX2EnwtGINHK43wEV2oYxaWXNIUOTa7RYi45+UTVVKt/g+kZ2i6REDLNBcfXDlKuJtYtqIbIx6QR+8SN9x6s/cYHLppGuy1NtmY8WCn0mq7IHjr4DnYQwlTOMZbDsYE2YUyiFkB3CDyYEX3XtGnVh8xMpU1ZAyIK2FywFzue1oVf4fKcgLDpGAWSmtLMBTEurvCDBcUTMlZ0KJSCzkMSRclu9u6D5mIBIBO3zO4d8JuBB2kZQC3qEynKs0KZ5Uo5Uh1HZpx12d8TkYiVqyAHMwLFtH1d2b4Q2Vh6gGQsIJAGdnUdo1YM2bf6w3p9I+Z9vFAILphEMcr5P+k6iMlcrMoFSipwkvlZmBJ2l3gT9HaOsr5LB8pJNhYBJvoQA7eMbPFv0cJnqzT6o5Ubksw8WAFt9oslJw7C0KWg9ZOy6i6stgrKBZItt12kx9UwMDA1qmyPc82Ul6d1IFUADZhv1OtmbYPGHmGYoOrBUkLBQzu2xu+PlFXUz6qoXMloWsrUWASS3Nn+EbPBaqcmQlM2lzKQCkglSVhlXLWD3seB2QcW1oQ9oJWuwvE+2wQXy3ZmtqAXf0iyuqnBOnPZCOgGc5zLXIUT7JG++lrbLEC0ETwXZnbi4txgMUPqtvC1M5tWeU3o6aYkDLcEAu4YPsiVVMH7sHMtXtEaDcOUK5dFOKXQbDZ8HgNc+ZJJKgQSGd9+ohd+leXbiiMnBbQVuITWmIlu7W3PsF+ebyjzEKjrECWlyxdRLbNAGgjCkyFJeYpJUrUH0hnW4cES3lSwptgLONpfaYZbpminXwgvmdRaAsnMw3sqNrM7ljc7Bti2VQS2uVeUNMTow2bLoxI4bWgKjk51gIJUlyTYsBsd9C7CNtfuNIJBrKrNBL3q8oBm0A2ExqTgJDqNgfIwAqkQCwU5g1hvJQvUeEuw7DlKISm93bizdw4w9m0+UMNLOeEFUuFKlgKT7QD246gwL1+aXMmG1wG562PfEqZ5kfY4VnRvMIyVUlN/wiEVbKPWHcQG8I1CUpE5KQfaQ+otbaTpC+egMpJ/eJOoulQ2Enje+yOwO2OsomtmErdoSMoLaRDJDpCUEatAM+QHteHvMCiglfPOkAaoX+H+kR7HvSQftMz8P9Ijo1a4hF161AAmybCwsBpdnjhVqF38gfUR0dGwi2eESjHZ4DBbD+VPwjxOPTx9f/ij4R7HRg5C8CVP/wDJqlv3n/FH9sUqxqcdVA/gR8I6OjIXi4qdBj0+QvrJSwlbM+RBtroUtDKd+kbEFghU9wUlBHVyrpLuLIjo6NOyuhx7oSj6VVUuX1aJjIclsiDt3lLxOb0vq1M8122ZEN4ZdeMeR0L+THuvaL+AjCR+3k/VRR0sqgoKE05gbHKl/FuJidV00rJllzyR/KgeLJvHR0b2t7LMrnF1kqo9Jai7zMz65kpU+1+0Dd9sW0fTSrk5hLmhOZ830couDqHKCWjyOjbQBwhFxQ9F0kqJAaVMyM7MlO0ubkaE7OEEnprWlyahRcMXCS4Zm00aOjo8VwEqs9Lav70/lSPQRJHTCrAYTf8Agj+2Ojo2zHCHJlXp6f1wDCew/kl/2xXUdNqyYwXNcDTsS/cm8eR0acTS41DHpFUfb/4o+EESumdYn2Z6g3BPwjo6BIgJU0dOK0EkTrnaUSz6ptF8r9JOIJDCeAP/AIpP9kdHRoLJK9m/pHxBftTgf/pk/wBkBDpZVBQV1lxp2Jf9sdHRx64zlGD9I2IA/v8A/wDnK/sgaZ00rFAgznD5vYl67/Zjo6MbR2RtxU5/TqtWQVTrpDA5JYYdyY9HTutFhOA/+uV59i8dHR7aOy41xvlCHpLUa9Z/xR/bHv8A+U1P3n/FH9sdHR2gslAVVUqYorWXUWcsBoG0AbQR0dHRpD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 b="0">
              <a:latin typeface="Calibri" pitchFamily="34" charset="0"/>
            </a:endParaRPr>
          </a:p>
        </p:txBody>
      </p:sp>
      <p:sp>
        <p:nvSpPr>
          <p:cNvPr id="9" name="AutoShape 14" descr="data:image/jpg;base64,/9j/4AAQSkZJRgABAQAAAQABAAD/2wCEAAkGBhMSERUUExQWFRUWGBoaFxgYGBkaHRcaGhwdGhgYFxgYHSYeGBkjGhsXHy8gIycpLCwsGB4xNTAqNSYsLCkBCQoKDgwOGg8PGikkHyQsLCwsLywpLCwsLCwsKikvLCwsLCkpKSwpLCwsKSwsKSwsLCwsLCksLCwpLCwpLCwsLP/AABEIAMMBAwMBIgACEQEDEQH/xAAbAAACAwEBAQAAAAAAAAAAAAAEBQIDBgABB//EAEcQAAECBAMEBwQGCQQCAgMBAAECEQADBCEFEjFBUWFxBhMigZGhsTLB0fAjQlJTgpIHFCQzYnKy0uEVNKLxQ7NzgxY1oyX/xAAaAQADAQEBAQAAAAAAAAAAAAADBAUCAQAG/8QAMBEAAQQBAwIFAgYCAwAAAAAAAQACAxEhBBIxQVEFEyJhcZGxIzKhwdHwFOEzYoH/2gAMAwEAAhEDEQA/APmUmWMosNBsizqU7h4CPZCXSkB3YQ5ThUuUkGeoudEJ1790V3zRQtbuFk8ACyVmDSyzklpoDkk0AlAkJ+yPARdLogdEP+GH2HUlMoGYUqSlJFyXcnQNu1L8DHmIVM5CwkEJSbpyWBGzn3wodeHv8uNgB/7Y+yojwoRx+bK8kdNuefmkm/UANUD8oixNAk/UH5R8I2MyjVSyETKk51zQ8uUr7P21/WA3AEHa9mPdKKVdOJUyWWlT0BaQyRldnQWAdn122gbde9zgwRtsnnp9kR/hunaN5kdVdhf3/tFZL9QR9hP5REk0Mv7Cfyj4QSueVXLW3AQROkfRS1mxWVjTUIyMrd7Slpfbk3vFRhFDzGgH6qPIxoeRG4kd+EAKCX9hP5REv9Pl/YT+UfCCEiLEiNlrewWQChhh0v7tH5R8IIk4XJ2y0flT8IIlSnjyYtvh7/T/ADCGs1DIW4AtFYwlSVhEki0pA/Cn4RT/AKNL+7R+UfCDZE4EC7n03wYuRGNJqGytyBaIY84Sj/R5X3aPyp+EccFlfdo/KPhDgSYmJEOensF0REpMMGlfdo/In4R3+iyvukflT8IdCRF0uleMkt5oInlFJpOBSj/4pf5E/CLanBJEsDNKl9r+BPwjR09FC7pFhs5a0hCFKADWDsflonTzi6aFoR90vlYJTr0lSwf5E7e6IzujMsf+JH5E/CGlF0ZqPrp6tNiSrdrbfDqZICkuCFDeOEDj1BBy0UumMLDqwSV90j8qfhHn+iyvu0flT8I09RQQKqlaKLHscLACz5RSP/RZX3SPyp+ERODSn/dy/wAifhDs08R/V4J6OwWTGUkmYPK+7R+QfCInB5X3aPyp+EaFFATBScBLQF+ohj5pZ8klY9eFyvu0flHwiH+ly/u0flHwjVz8FIhXPoyIJFNFJ+WkJ0TmpIcOl/dp/KPhHgoZf3aPyj4QwUiKFohkBh6BAIIWSxdAE5QAYWsLbBHR7jQ+mX3f0iOiBNXmO+T90w26CedG5YGaYpiJaHHPQebQHPqStRUouTBnRhYKVo2qSG4kEFvKDcRwgzfpJIct20DVJGtt3H5JY9S2PVHzOwo9sfuq7tI+bQNMXQmx3NqvDAJklcpwFEhQcs7PZ+/yjY9BujBnzJQm5SmUoqIcF0hrFtA5Gu8xiabA5pPaTkSNVKsB3/PfH1jDJyMMw1U1XZmzR9ElXtH7JI2alR3DKNYX1JYZKY6wTuPsfn3TELpWacbm7XVsHuO9dK7pF0zw+ZU4gpU1QkyEkJSuYWGVNiUDVd81gDrs1hV026RS55lSpDiTIRkSTqdHUebDw4w4raQKwJExV1iaopO0BSi4fiQ/OEnQ3o4iqnS0k9lz1nAJGa3NiOEchftp77xwPc2fusyx7gWMoUCCfYULA6kj9+6VUMqaHUhJIAucoUPxAgp8YlWLmKUDMcqLAPawsAALAC9haPoOG1IqapU393Q0XaSkWScvskgaqJGbkw23U4XQKxOuVOndmW5Wp/sJbsg7gGBPHfBB4g8usge39vuhnw6JrTd4AvPF9OOa6fCysukWWASovoADflv2RZLp1MTlLJ1LG3M7O+PotFjCZ9RNrCMlNSJZAFusULIHnZOgzJgGorVyaaZNUAJ9c+SWNJco3UrLo6ndzvB2GMHxGTnFfHT69SiDQR2G7TeBz1PTjoMn6LJJBCSA2YhwNXvoG27ornU32kKB+sCCCnxHskcmblGwMkUdNKTK7VVUpCs6faTLLBKJR2FRISDzOyK+kpMiTKoUnOpP0k85vaWrtZXOwXUSdAEvCOqldK7eei3Ho48DJsn2wOTxxeB39lm5SZYHZHa4Oo9wZhzJ3QRTz0gMR3hyz7D4+caCtpf1SjRTS+1UVbKmNbsGyUDaHJb85ieMUuUU+HSlAHOlU+Zvmr0DbSPabcE7oxG+SJ24Ht9ey1HpIiBd5J69ByeOLwO6S5w7XJGxIKiOYSC0dLnpJAD30sR6iH1TSCdUpoKfsSJR+mULFZT+8UtW27JD/WJ3WDxGvNbVtK9lxKlHUJRtUN6lMSP4UubCH/8ANffSrWmaWMjg8Wc8DpeOvNdglxqZYNztYliQDzAbhDKiCVOA7hnBBSQ+liHaG1ZJROny6GR2ZFKM06a9w3tAK2KOhVq5VuLoMWxZVXUKVKcIIEuXcglCD7ROoS5cnkkbWFJrJM8f3nqtM0zJBgEYuyeB0vHUZrstBIlAAqOiQT4XjKYTOqaiYpSJxQ5cg3HhyaNQkBNIrMScssgnabEPzjM4DTzUyFGUHWVsSCHAABSBY74aIwAoBNOJCaV2FVSgc89wNgDO+9oE6Jz+0uSTbUPvFj88IYTplV1KQG62+Y2uBoBaxvuhPhpXLrUFYZSrEa6uH98eoNOFppJwU+nU7GBJlM5LaD1hrXp7Y5QKlIKVB9t4GJCyQjonIvU0EpV+rxNNM0HdVbSPFJg0k5rCLsHK9p0M5OgF/nfAdbjKUzBLzEKcBkh2J0BUSA/LSD8RndVKzAOUpVM4OLJfhmL90C9E8CllAmTiFTlOsAntDaFAaudfCFJALoJUmqNIagx6VMUEkrB/ia/JtvA6wTiWEtxB0O+BOl+FykKE2TlC0kFaQe923741FJlm03AXTyNwO647o3C83SG84tfO6ymymAFIjS47TbYzsxMV4J97AUF0XVYvHv8AcL/D/SI6Ox7/AHC/w/0iPYmyH1n5WVKlmFOUjUND2R0gB/eIc/aSWPfxhJJSMo10EFSaMK0LHj8YbliimaN4Tmmnmg/4nJ/T9J0oIUiWCoaKmErbiAez4gwPiGKTaheaasrUdpLjlwEASsNW+hg/9QUgAkamMRwQwm2ok2qmmw8phh3SVcuQumUkTJKi+U/VUNFJI0PlwjsOx5UhYVKSEgOCDfMFDKc3cTo0LZkltRHSxGHQRE3+62zUzBu0V9AnVP0jmJlLkgJ6pbOjtM6S4Lg5nJ1c3sNgaym6QzUy5ktJCRNASs5b5RolLeym5DDeYUoEWIQ5YXJ0G/8AzwgB08Q4H6oo1UubrOeBymU3FZpp001hKCszAXUreo7f+t0H1NRNqE55mV0oEskAuoIDgFywGr5QH2wBh6EqOXNcgZQzgFgoOdm63fDinLpyk9lSi7d9xuJFu+FJGsaOFt2qfe5pz8Drz9V2BdbUzZYCggyJYSiaEkqSkE5QxLPdnZ2cQdjGHypZmLqJoXMmhRyyRlc/bmKWo5UAt2bBxtgnCqJKJCmSVAzS/FIAyhXC5tvgGowrNO6zq5sqUpm6uWmYXCQkhkFkq1IUx1OhhckVgLul1L5JKe6gB0GTnhF4TiKmVXTghS0JTIksCkLmaAuosMoJcgAa6tAWMYQuSJdQmaJi8+YrTdKVu9tXc6k3PCwh2qlmEy1fq5TIkjLJkqN3OsyYz9sh2B4vcxfX0B/V5xVLCAoJLBT3ChrYX48eEadGSP79UGfVlr/w8fx0b/PuVm6dc5JmLQpCTOzdYkJUys75nJVm2lmIa+8x2GSZ0mYFyloBCSkdgkIf2igPqbdokm0MJlOBNUkJAYBwLBwL+TR7LlxtrW0Cjs1T3NPGecIWTRLQlaZagRNRkmhebt3Ks2ZJBBcl97x1FIEp3Lk6lmZtAANEjdDJEqFeKZpdyHfv8tp5xxzQeFl87y0gn/alNxyX1E1LE2ZtPagTo/WypaZaRMdS0kkN7JBYDmzeEBT6KYtQK+ygs/aBNtBlGnJo6mCZlSULACQjKlrX2NxYHwhyMudVqYWAAlaFfWBYVokOXexfdtjO1+Ly3M0JWZiJqcqhplHtAnj74JqsHmadaoo3E+TwNRUpX1qEDMMo22GwltotBJTQXGU5aLD8RFSBMAZ9m6CUycq1p3sRy0PnCbB53UIQUpGU6je+vmCIe1FUla0KR9nvYnRt8TmPL3lxVFrPLaB0VJlxWoQwZ+6KpkqNSSVk9EarCFxSXnCkWYy06/zOYupcHlkonlanDEDYCwfuF4XVU0qC2+yQO4GJ4fW9hRYzJZY9nVJUHU3e54PGN+55KVlj20D2UcQwWV1UybnXoos5Ym9+I08ov6P1gyzAPZBKeW7Xi/jAlfUGYjLLQpMtJBVmsVMQSN8KZGLolz5qe0EzFOCdLsQb3AzDwgjX0bHRLloOCjMZLiM/NlxpaoZ0BQu8J5kiHYJPTlNthtoXzjpAP2hf4f6RHRPpOGqpn4f6Ex0dLrKnOwSFZTeyOQ9IbYfIKi0UU1C6EFtUp9BDiTL6mUqYdmnMwR820JtkN0iarFhSrTLsSzqc/wDFhta/fGoxSkSadExIZ8iuQLPpwJjHUFD1yUzZkiepz7cpiFbA4UCxNrxsMLm5qWZL6tUsSiUBKySqyc3a4uX74kSTO3BwKZMQCz9XRJch2+d4heugKdqTu7QhniSQ4e9oEQsMxS44n/EPiQ1aZjYxwpwQoQfkv6RVUzygpULEXB3EEN88IYdUjVlDvB9QPWA6ahXNUbODbw/zBGOvJ4SeqpjaHVXdHlOvMve97X5nvjYCUMobnfk8WYF0ZCFZTc+ZGw8o0mI0CepP8LEcrP5EwpK8F2EhkBe4AQQrco5vGxHcRDmoGUBgTyjO0KlIMsj2MgHMqLq7xaNEZImAF79/ujbGtIpvKAecq+Uoa+sD4sgKl5ToSNOF/dFkulAubnfeFmJgrWgaAEHwIfyjTpCxtOXA2zhZyncrUs7VE8n2fO6LyLxfTywc38x89D5ecVzpN7Qq+qsKpo82Cr5IiU5ANjsiNMDFFRUNn5mNwepy1qvSMKCqQGYmYPqntcRoXhbjWGJ/Wuyw6xFtxI3jlt2MIlg+JFco5tXKe+/+IFxupKRLWm5Qoln+qwLesNvLbwkGseRZVpwxZ1Ce9a1D8p98MOj9H1Spxd+yH4ntE25NEUV6Vozp0DPwiVNWjqKmZrdQsdgSAII+qQwScJFTVIMlHBa/6nAHiYYV6f1dMuYCLgZxZ9nuMIqItTpP8R80gw5qadNQpczMAmVKuk/aII9B6RHY0l+FXlO1jQn9FPStiC4VEcXmBKco1PpCHC5kxEpDBvsm+/k3e8EVFdnW/wBpTd2g93jB5qXtKC830Cu6hhptt3j3a90C0NcmQSgBrsQdO4i3i0MJqTYbCQL7Bd4VzJWZL6qA/Mn3kQv8JksEwynBnJmHUAbeAGpblC2nw6XMdwC9w4cAG7CC8Nlyym6Xd/fsNohi9KmUgrlKZjdLMz8O/hHGybflSp4CDSGl0glugWBuNwPDdyhdUSmeJ4JXKmpmuPZY+v8AmLK3XnDTXu6p3REuaWlfKulg/a5n4f6Ex0e9Lj+2Tfw/0JjoYtTZRT3D3K3/AEQo5c+nQProQlxvDBj7on0sowlKJWmfM29wLd2p7oTdFlKk5Vpmay0gAB/aSCQx1IuN1hfYXuGYMqf19StZVNQUmXfNlQXCiRo7OODQnJJvJb1CqRN2048YT/AqOokIyoCDLyHqw4cqGj6Hm/lBlPSqMuaZjZlrUVNvyhHL6uyF6FTUS05soIIQiYVEAFZygqQNWJB1aDcERMlylypxTnQVey5BSbg3vdzrE5jTgjv+y7KaJWUrpDhJ4D0gFNPGiqAjq0Ek+yPSF82Shdgdd4iyFsTNa20BTyes7IG1n5Hlt98T6SYmKOWlEpusW/a+yOGx4qxzFBSS+rlEGYRq3s/5Z4R0FbKqEGVVKUCHKZnPV9dp+WjLnEG+iRoyHc5Neg3SdQrEdYc2dTObqvYN4x9crZjy1De0fH8H6OSJc6XMNZKACgQEkFRvoxVH1WZNdOvrCr5GsfjqvSN3KuiSSUpOibj3esN5aSNC0LpI2hn5wcmsDaOd0Mtb1CUc1Hyg+peBsapQZZOhTo3gYoNWsaMImqoUtLKbf/2IN5jXDaUIsI4SugkkAiL59K/zv+TBWQAlt0QROSSQ4cNbdzhKUAGu6YhLmnchQhKA5Lc4XVdRICD2jtvxgnHqgBBQz5t+wDb87oz9PhxnS8wASDobktxDsx3ecH05rDRZRZQHDc80vMAKVJmaKyzC3IsfURTjdLlSlOhUtyBuICQD3P4wDImGmKu0ynIIIYFifMe+GuHnrqSZOVdRNuASQwHfeGNpJQ/MFUhpFCpElM2T2gUtMl7FDQkbjrAS5Kv1VS0AhClHc2rN87ocU1eJcpSC+YE5BftA3S3C/kYKxaT1WHBIABAAYN7Tuff4QR7ABhAY8gm1mUlqU8G9G90GYb2pk9JLoLuN7C3nAgH7KRtOT3/4jQV+ALElE+SO1k+kT9oX7Q4tCEFbjaoau6aFVTTiuRKlJLFRIJ3JCi5PiIGrJJEzJLOY2bKdW/y0B4ZLUopQp8qiW2OEnQHdmPlGmRgcuU60vmZrnYd242B7oHKS53wtwPMTcdVXWV4QFKIL5Rl4E6wtkT+zrpccAdD3H1gfEK4rUQWLHW7+pA7olLVpy8Qb+Rgdqjp2emyrzUkHMnkU/CK67EM6SDccdR37DFZPHv3xROIIO/58Y9YR3xtrIXdHFpCZ3HRuHyYMnTeyOUA9EqpgoZCpxbRtGu5+Xg9cghLNtNhfU29YLeSpejAa4k9V8q6XKesm/g/oTHRPpnKKa2aFBiMjg/yJMeQ0OFOmoyOPufuvqvQ6TK6mn7KQrqJZUWuTlDA79INrsMzTAuUsolrVknAaXsCzj6zA833xkuimIzssrq0JUEykJ7Ssrskad5h7TV04y5gy5QtSnGYHLdiLt3GJGrtku48KnDH5keD0R9ZKC5U2lJ7aGSFNqkspCy23LYneOMC4ulMlKeq7AMrMq5N7g3PIeHGGMuvRNKZgIvLSCd6gVOATrcs8IeluIDMlDhmloJ5nMX3WvGQ4OJaOLFLbGVRIzRROUiUCpTZQAXD7B8YEkzwlKpq9EhyLdwiakS6gHIoEJN2e3lwhP0jxSUmQZcsv2k3ALEC53RZc38MUeVP3F76rhZjpH1qpgUtLGZdLEbNmpYi1o2/R39HUqdThSnTMId9vz/mPcFwgTqt1XSEug6gFW0DeEhA8YbU0mukzkskhObtkElCg7NlUXuGLi4MFZtAyFt1jgrE4r0GqaZSphAVLRfOFbN7R9DoZ46tBJsUpv3bYBxnGDUJXISBlzgLJJulNz2SLJLBIvd4q65WZgC4uRowG07hzhDUQh7htXA4gWU6FUEqY79/dE5WJgKbZ58e+M8qdcuQL7Cf8gR7+sJSAXKsz7Q4Zr6Xd+GkGaC3BXhTgtmhY114x6qfCLDsSdm+ENjNBaA6gnbYWmRi0qxTHyF5JbEhivgHFh3PvaPaZWQFbnMbuWUWOwnUcvKAFKPXZ0KGQtmN7ZSyrNxG7wjzFpkxCUKWoZu05H2RdGwMTf4mJsZJfkpp0YDaCNxyfmlzCPuy3eQPjCam6TIRKSkOSEiw4CG1RStJYlzlSDzzOYzEukSnO400/Ekj1vFTSy+XZS00HmAUluJV4nTRm2m/LZzjc4VLT+qTANAD87oxuHYaFsVZey7hSgHfal9SN3AGNLQTkyKaZLUS5fe2mwnv0h1sqVfpzVheysdlpYK2cDudn+dYJ6SVg/U0Ksysp5veMhV1zpSUgggJe1ipNuRcN3vDDF6tS6aTKIsw0u7C0bMhIyvO07W1S8pyDTttPVt+YvG6FZ+xuPuz6N6xhKJH0SeSfJcPZGMBNMkEO2of6qVepLARILy26Tuqjval+IAypNPNH1VTQeWeB63pUpacqBdod4pTgyZaWt/eP7mjNrpsii40ceOnf8I414dkokEW4Uh6OrKQQu5fXnfTvhzKpVEAhtd48DxiVPhYMonKCtweOw24gNBSJRQhykgktuLMLmPPN8BMXKwU3K8Xg84JFgX1HDUB9NNg4Qpr80tgWc6DUjv8ACNVPmDKVsWZtXTwI3kv6wiXLC0DMUggqZ7AhgNm4x5vOUNskzwbwEv6OyznKTY5vKNkKfKfMHdvjH0pCJ2cGwZJfW23kde+NnOXml5hB7G5KiwMr4j+kH/8AYz/wf+tEexX07/3878H/AK0x0NhT3j1FavohUBIRmDjIi34RG0GJyUBkITmOwD0+MYOho5iaWWUBKlLlpKSCHAa/tMQoe+xhzhOHBKMy7TC9klTX2rJLE7AwiX4jTHbrVnQs3MzaZT8HVLTT5Jivp19kHL9G5SSEjVTDN47NYJk4TJzrlVQTMm58+YW2AJy8MrWMSRjcpKKdJClGSoqJDWsQM17237uUIptYKirnqBYEHKdqmV2QNz5RfhvMDe1ro97cHH2yiND3OLXcC/undVKMpExCFAlYKQogOCxa42MfGMDI6PzSiXMWCxmBISwvq7k7GSY26JWTq3UVHKCq/wBZ+JsbC1zBM6tlqplSlsmak5k8C7oLmwS9rtrHNFOd5jkOFieMNpzFDDakJnDs5AQlg1rBuUPq6unBaQEvLZ8wFrahV2G937rQqosORVygTYgsRtSoahxteFc5pqJ0k1M5GReVKRc9lsqlBnKSb+EWy2NsYDDxwk3G3ZCY1F1Faew/ZbR2N1EDeX1uwEUGbNGjK3EHtDk9xDGhpyKaWASshNyHLnbx1hbOnMboHn74VaTW4rgo4QPVqK3LOd7AcjltB0hLM+QH+UEHvLX0iAmhRtLB7j8TBcuQ5AKMvAt5JIJ3wJz001gCuRLSGOVJ5OPS0NKaQ4t6n4RRKpCNMrbm377WER64h37Pa7Lfwm779sClmDGWVg54STFataarqhLWEAWKWSFOHO7a3JvDsaUvqEt+8zjKCp3Lgh31AY2NrwfMkJXOCmKilgX3lyfcO6CZNOFK/lIYa3Oj32atw5Qk07yHNTJcAwWulZlSAZiSlRACgdhBvGerKa6xvQ/5T/mNPUrykpe/ujO4hM7aSP4hDcAs7UF1htpTSIBmL+kCEuduoGjJ1zMALQ5w7DBOlTjmLJsx22ffaE1FmKyAklRd7gtyMbLo/RFNPNRtuWHEN37Yd3gOrqszYju1gRULKAMgtoptm8CNPU4UkUMqaLLGVzc30fhAE8JUZhAYISGuwtl+MaqbK/Y5SdXIHNy8dDraXFcm9O3KydDdCd5/uEEYbSlS8hAyILrLuFK2JG4P2iIro5bEAbMzdxhjh/tzC/2SbbxuhIZJpE1JAATGqSCgjw4EXBjP1JzztQM3aN9o1ENKjZcwtm0h60Eaa+Hz5R4MpChkAdhGTJpzdlyBoQNfk+giSZ5JYgsfHnwiiXLIsCW52aJFf1U6nbHbVjaKpGTigSgwcBW07bjZCmqXY7gGYbtT5wzmEJlpSDcvl4kEv5OYHTIBWlB2v32c+TeIjjrCUD2taR7pSJHZI2lJPfDvo3iWaXkWbtCqUoFSm0dgeUUYbNAIuwBPx8d0FjFglKTkBrfdYPp6GxCd+D/1pjo96fH/AP0J2v8A49bn92jbHQ402AVKcMlPMLqnlyUnQISLvuG6NNSqShDqbQshO1hdydBvUbAcTGfw5CDTyiLKCE3Z/qjUbRGiwejTqVGYo7VCyW3DbwF+7WJfihaHAlWvD3/hEJEqqKcxWyVl1JBB7QO8ajRg7sCCwLwTgVEZZCsgUrMUgOoXGXMTp2nIT4mBOkyAZp4Jf1+DxqZBA6os3Zfm6kufACMseJjHGRgp2Ylkd90fS0iRYoMpZ2HRXEEanwccWMD4ngypihMQQFJSywQS4FxYEcTbW4jVTaZM2U3eDuI0IgKj0Sd4L+h8IV10X+HK2RvF0prJi4HukM2lVh5l1AUVyVsmezWP1VpA1ADjubbAeK0Cp2IzESlpTnloW5cgkcuDHy2xq6KSFyl08y4IID3sTxt2TzjLdH5GStSgtnR1gUAbi0tKXJJIBYlI3W2GPozECBt4SjXltnqE5pqNchIQVBRDklmBdyWA2X8oLzlSQVAMXZynyCiNseV6SahKgoZfZA231O6zHviyYhMrKlCym1xqN5LaakxOiic1z93F4RCTQ28lBzZnVqKWHdp5RXKW6txg+dTJWleYATEhwpNgscRsNoTSqoBTK2RosRo5iU7krYG7nLZvIc3hfWyZqkAFJBAJCthJHC4vBCQFJ7JuCCA7PAOJ1M1JCFAJJYPmzFiHs1haE9QBWRhaBAy40oyKgCapKTmUTmsLC73PBjFlNjAchLdlVwrsucrWex28eEdg1KlIfZmIJO0eyCTtaLJtDmUFIIzhI7Q28DvaExGQ22pgbT6Sg5ipipnWKcOGYA2baQ0DTrqS+mcXG4/O6C5tZPzZSNpD63a9tdIVTSoBlOlQmbm5HzEN6Z5vKzqHemsLXSMNRLDJDDzPfEqGqCFqCrA6bnGwcIvzBLvr6Qtr0jKVHTKTyA18dPGFYpHMl3FLbd7aKTTJcvPMuOrWtiH0BIJ8wIbYhjEtc2VJQbbxsYWEZmTgK1gqAmKftBtHO/dsi6kpjLVJUrMFZylYIsCQ3tbToYuSZYQ3shRkPd6jxwraY/SNxX6xXST1AdY6XSySBYkb+YIiVIR14D3Jmu4YDVr7d8ByA6VAnReWwcMrUvv3QtH6UfUEPC0ay4cHd88YDJIWCz3PeLg6cI9p7SxvDg80290cJjKD7CIoPa0tx1USORzXqpYYlJt5vHqSNBFk6kBzJvmTdJ3p3QPTrSO7v+eUS7I+V9bHKC3KnKpGUSC76A3yt9YHZaL66hKe2o2AGRuLkn3mDBRkpCnsWKuN3bkPW8L8QrM6wHdKbDlGdznGknGzzZMcKiWUBCgUvbeza++BMFkjrEvpqe7te6LZqmB2j5sYrpnDNoxzNuLPfZD0DQ1jnFL68BsjQsD+kVT4jPO/q/8A1Ijor6erevnbWEsd4loB9I6GG8BS3/mKeYBP+iQNyU+gj6BRSXRcgjgPX4R80wAtkfakekfT6Gbmkghhbk3P/ETfGowdhKoeHyYIWLx5QM9Y/hI2fZc6840FJL+jkP8AdjzU+yEVTKzT1X1M0AP9lCWtshjU4b16aZJWUo6pOYJ+sSLdwZULaVpEsQHT+CrWrIMQC2+GVSCnL1iH3Zkv4O8BUkwpmTEm4Cy3Jgr3+cK6bozRhDKlX351D3xVgs0SkKDkgZspOrE9kdyUjxh/xYGWHYRkkUo8LQHEhN5GMBU1KQC4UQToGJZidOPhF+IUQTOFQCXyZctmLGx53aKcOpSpA7J56ecULxJcyrnSpiglEtIKUt7Xskkk7nFhvipt8qgl3AE4TuTTJKQr6zC9tgaz6am+sB1NNmICSz8D3nlxiMzGkoDPfYNvhC/DcVKzMW9gcoO+zkvzaMSta7hdbuaLKnXT1IUQoHhdh6XimpT1svsg503TqSRbMnjv7osViNyNm7XyMQEkDtyzZ/Z0Kd29xxhEjKPeEBSVxTfzj3GK76RMzaAW/mygJ84PTh4mG4WSfrMAw46g+PhCjpFTFKmDHKQOBuRt5QN8YfQ91zduexp6lU1uKKlJRl9lw6VaHv3PsO4xCjxualeWw0s4Dje5SwNvOAsVkpCpKAylKUMwAsm4sbsVH03R1CjLUqQSwJcEuACS130B8LQxsiY07fyg0vo/Kbtulopc8LmC5OZW0gs7DUa+AijG1AZ7P2wQeQD+6LTTsq1ztveF+JTcsojUk+FvWwgTg2/R7L53U0H4Wpk1BKi+0j0jsXSSghiXbM2xO3wDxXSV4WzJAUw7W8Na2+L6/sobaq6uURj6ZLKI03hIZPSScgJlIa4UApmIyg6vy84WCqJlpUtSirrM1zbY59IIFE8zM7FQWeAuAG8/CB8HpM6piFB8j2tv1fbFwygs3JYx06grpNY8+SSbfSs4tcq3axRRrzon6vmzdnTXW+zhHYGesnyh9kL98MsEpADUiwAa53F4WNNCyXZUevIWrcTm5OAfUmLTAM5YzG+xI8EiL5M/Y+kUYjgKdMzNhFy6ka3dJYtuO7jePVycs9KkghCn5AnXmWLiKErHtC4dj4Bomqq+iKNoUCk7m0PeC3cInztLZLCvxNMkLSOURjNb1YMpBs+zZwhckEju9IoWbEku5d/GLkjVth8tYEBQVOCPyxSor9A+pNhy28vjDTC1IlySuYDa2moJb/MKFBRmA2GUWfi+z50ic7GlFBQQwsCd7O4bw8IpRxENF8KNqZ2mR/cYXzXpQr9qmP8Aw/0pjo86SrepmH+X+kR0GoKRZW4o8HC6eRNQziSjMGbRID7n0fvMaXCpjyRb598Kehk95clP8CB/xEPcPp8gKdoJ12bzEzxwfhNPVUPDz6jSzFRMXLnAFwEmap3b95a2h3Wc6Q3lqZNP/wDCjy584hUyETJpSbj2ff7h4xKvBSqSlN8svyYh763aEIZvKmiL/n/yiqriJWnatXhq5ZDqYnjs8oZJKNjeUYunrlm4lnuSeVt8B4h0lnJJQlJLbdE8bh/cOMfRyT6d35XhTRp3uNBbusxZEsaxl8Vw4zqmRNJKMxY5SxIGgO53bl5ZOfjBKFdZlUs+yApwni2jxrKDpPTqkSjPB6yWQQkBy7MCB5QGPVNdbSESbSu07Q49Upruj3Vz1JSqYULJUEguz3IbaAecNaOgWUBCEskbLA+BuYYU+LJmTHYg7AQQW2/PGDJiSLuDygbdQ0lwOKKXcHULWbn0sxJukjuh9hFMnJmzHPuBCfMg+kSQtWawVby4mCJctJLqAJ4jXmYGZo+pCybqkRPl50jMkJYi4Ic8CbB4xWJ1UuZmdR2EsQCNSddbqPhGrx/EZMqTlWopCwRvD7ADdjtG5o+byZImE51rl5wWJS+ZbgZBlJd9/LfGJC11FuQnNCIbJlNEcI+ZSoV1KklwFpFkIFyHLkMSzvExS/tJNh2dqXGpB2tsj3B6uXS9molLQopBBWQq7aJAAawAcj7OghimmDJnge0VJULbQFJNvxR022BzenKpnVgktaccfVdLokyCTmUoKFhuLjThwhPic7M6RoSD3gN740U5WYMq1mZoQ1tMyo9CBsBCjakkuytBho6v6PK5Q2VR3M8GVRdJ2n37BE6VKFpS6XYWUN24xOYBs0Tpz2CJEht5KNGaWX6RSglBA2kJHJIc+ZiOCUJyJUjVvG7EGLcaLqbXKL8y5PugnAqpKZYFuR1fgOMOOcRCKWuXWUtmoMiqCkslXVqULBiWVbxaBjWqUtWfslYLgfaZg42QV0jn5qhQ+xKIPNiT6wjSWvu9dB88IciYXMDncqe93rNI9BKlE7H8BsiaZoIVva3j8PdAoqTly7NTxiAJMUAABhKmzynmHApA2pO3iN0F1RsWDDQceMQw9OWUgHc49PRo9qFuQ3zviZMbeV9LombY2oSagZW4e6Jp0trpHVJseOb3RELDebfGBgJ1xq0nqq1WdTWGnhbxgNcyIrmEkmOiqCSKXyjzbiVkMe/3C/w/0iOjse/3C/w/0iPY8gLY4PWTJUmWUEA5Etdj7I5esGyukCye0VObkavfVh63jOUFWciAXYISAATew4WtxhvTTJbHsM+//No27bIKeLRmNczITCXWlyWIJfUnXx1hjUVKUzgVkMlCbFySbnshN/8Au8B0dECnPlSE7C3tH4A7YoxZD1BOZQAQzAlNwNrcIg650ckoa3oDf6YVjRRmju4KbLxqZUgy5Ty0OxWfaP8ACkbObvxENKDBpMtOUJ5uTfmNPCE2GzAGH2Q+o3OfXyhrKqog6hzh6Y8BUXR0KbhV4r0PkTkul5SxoQXHeDs5NCuZhC5LJMsAhXZmEOCX2Eeb3tsjQoqLGLpVSQ4B2/PlHYNdLFh2UH1N5z8pRSpZSACdrvvY9ry0huhZguTLSQ5Sl9HYD0jgUvpG55TKd10gEguJpeSkqO1h86ekTTK5+Pw0iaxaBJ1Swv4wjI+RpoFYDNyzX6RKn6OUnesnadGb1MKMIqwZkh3VlUlgSVNe6Up4h7DaYK6ZVqCEZmJcsD1eoZ/3tv8AuAKKck1FNkYF0leUy7HrGS+R5emXZprH1nhT9umaxw7pedgYSnHTYg1BBF8o1bTc3fDGZ/tgljoFPxLf9Qr6azv2ru1tf3w3mTHkD+VJ9IsljTGQkfMIIVfXAgvuHe0B1awqx1ginpytTAbCYprMNUnYfCFdMwMi28rs8hc+02w2WUDLnygagi/cTBk6YAl9mzjxgahUShKiEksLteJ1V9fkbTEaQEyJ+PISWaPaJ3HxMGUKkgJcdph/20DVpGQB7rU3cHfzLd0WTZvVSlTDsDC7uTYNuhh/AaF0HkpBXzs0+cRoyh4MIBmpYDeb/Dyv3xZTXKio6i55qDxWtWYvv8twisxhwFLcRlVoVBUgwMoRYlUMsGUIlaeimJ6tIVewI2ODx4RMqALjQQpwmvBGUh2sP8Q0WtyANPl++JMzDuNr6jRvDoxSHnlxyTFFSrLKUp9jDmbD3+EFKDvyPnCrFZ1koD6OfQe/xjkQty7rJNkZISwJiSI9aJos7axQyvmSViukI/aF/h/pEex5j5/aF939Ij2O0hrX4RkUiUkhTCWjMUpNuy+wb4eooach0BRb7WbxdjCPB6pBlSghbLCE2sm4Ae4Z+/WGM7FkoYTVS0E/W6xnHFKXeIGqfLI+m2PZXoWMDBaaKKiEkDMB7IFwG36MODCF9TSZCFKU+cm99VNu+bwLPxhP/hyzTsyOQP5lOw5B4R4uqpnJAJTLSkuwcX2EnwtGINHK43wEV2oYxaWXNIUOTa7RYi45+UTVVKt/g+kZ2i6REDLNBcfXDlKuJtYtqIbIx6QR+8SN9x6s/cYHLppGuy1NtmY8WCn0mq7IHjr4DnYQwlTOMZbDsYE2YUyiFkB3CDyYEX3XtGnVh8xMpU1ZAyIK2FywFzue1oVf4fKcgLDpGAWSmtLMBTEurvCDBcUTMlZ0KJSCzkMSRclu9u6D5mIBIBO3zO4d8JuBB2kZQC3qEynKs0KZ5Uo5Uh1HZpx12d8TkYiVqyAHMwLFtH1d2b4Q2Vh6gGQsIJAGdnUdo1YM2bf6w3p9I+Z9vFAILphEMcr5P+k6iMlcrMoFSipwkvlZmBJ2l3gT9HaOsr5LB8pJNhYBJvoQA7eMbPFv0cJnqzT6o5Ubksw8WAFt9oslJw7C0KWg9ZOy6i6stgrKBZItt12kx9UwMDA1qmyPc82Ul6d1IFUADZhv1OtmbYPGHmGYoOrBUkLBQzu2xu+PlFXUz6qoXMloWsrUWASS3Nn+EbPBaqcmQlM2lzKQCkglSVhlXLWD3seB2QcW1oQ9oJWuwvE+2wQXy3ZmtqAXf0iyuqnBOnPZCOgGc5zLXIUT7JG++lrbLEC0ETwXZnbi4txgMUPqtvC1M5tWeU3o6aYkDLcEAu4YPsiVVMH7sHMtXtEaDcOUK5dFOKXQbDZ8HgNc+ZJJKgQSGd9+ohd+leXbiiMnBbQVuITWmIlu7W3PsF+ebyjzEKjrECWlyxdRLbNAGgjCkyFJeYpJUrUH0hnW4cES3lSwptgLONpfaYZbpminXwgvmdRaAsnMw3sqNrM7ljc7Bti2VQS2uVeUNMTow2bLoxI4bWgKjk51gIJUlyTYsBsd9C7CNtfuNIJBrKrNBL3q8oBm0A2ExqTgJDqNgfIwAqkQCwU5g1hvJQvUeEuw7DlKISm93bizdw4w9m0+UMNLOeEFUuFKlgKT7QD246gwL1+aXMmG1wG562PfEqZ5kfY4VnRvMIyVUlN/wiEVbKPWHcQG8I1CUpE5KQfaQ+otbaTpC+egMpJ/eJOoulQ2Enje+yOwO2OsomtmErdoSMoLaRDJDpCUEatAM+QHteHvMCiglfPOkAaoX+H+kR7HvSQftMz8P9Ijo1a4hF161AAmybCwsBpdnjhVqF38gfUR0dGwi2eESjHZ4DBbD+VPwjxOPTx9f/ij4R7HRg5C8CVP/wDJqlv3n/FH9sUqxqcdVA/gR8I6OjIXi4qdBj0+QvrJSwlbM+RBtroUtDKd+kbEFghU9wUlBHVyrpLuLIjo6NOyuhx7oSj6VVUuX1aJjIclsiDt3lLxOb0vq1M8122ZEN4ZdeMeR0L+THuvaL+AjCR+3k/VRR0sqgoKE05gbHKl/FuJidV00rJllzyR/KgeLJvHR0b2t7LMrnF1kqo9Jai7zMz65kpU+1+0Dd9sW0fTSrk5hLmhOZ830couDqHKCWjyOjbQBwhFxQ9F0kqJAaVMyM7MlO0ubkaE7OEEnprWlyahRcMXCS4Zm00aOjo8VwEqs9Lav70/lSPQRJHTCrAYTf8Agj+2Ojo2zHCHJlXp6f1wDCew/kl/2xXUdNqyYwXNcDTsS/cm8eR0acTS41DHpFUfb/4o+EESumdYn2Z6g3BPwjo6BIgJU0dOK0EkTrnaUSz6ptF8r9JOIJDCeAP/AIpP9kdHRoLJK9m/pHxBftTgf/pk/wBkBDpZVBQV1lxp2Jf9sdHRx64zlGD9I2IA/v8A/wDnK/sgaZ00rFAgznD5vYl67/Zjo6MbR2RtxU5/TqtWQVTrpDA5JYYdyY9HTutFhOA/+uV59i8dHR7aOy41xvlCHpLUa9Z/xR/bHv8A+U1P3n/FH9sdHR2gslAVVUqYorWXUWcsBoG0AbQR0dHRpD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 b="0">
              <a:latin typeface="Calibri" pitchFamily="34" charset="0"/>
            </a:endParaRPr>
          </a:p>
        </p:txBody>
      </p:sp>
      <p:sp>
        <p:nvSpPr>
          <p:cNvPr id="10" name="AutoShape 16" descr="data:image/jpg;base64,/9j/4AAQSkZJRgABAQAAAQABAAD/2wCEAAkGBhMSERUUExQWFRUWGBoaFxgYGBkaHRcaGhwdGhgYFxgYHSYeGBkjGhsXHy8gIycpLCwsGB4xNTAqNSYsLCkBCQoKDgwOGg8PGikkHyQsLCwsLywpLCwsLCwsKikvLCwsLCkpKSwpLCwsKSwsKSwsLCwsLCksLCwpLCwpLCwsLP/AABEIAMMBAwMBIgACEQEDEQH/xAAbAAACAwEBAQAAAAAAAAAAAAAEBQIDBgABB//EAEcQAAECBAMEBwQGCQQCAgMBAAECEQADBCEFEjFBUWFxBhMigZGhsTLB0fAjQlJTgpIHFCQzYnKy0uEVNKLxQ7NzgxY1oyX/xAAaAQADAQEBAQAAAAAAAAAAAAADBAUCAQAG/8QAMBEAAQQBAwIFAgYCAwAAAAAAAQACAxEhBBIxQVEFEyJhcZGxIzKhwdHwFOEzYoH/2gAMAwEAAhEDEQA/APmUmWMosNBsizqU7h4CPZCXSkB3YQ5ThUuUkGeoudEJ1790V3zRQtbuFk8ACyVmDSyzklpoDkk0AlAkJ+yPARdLogdEP+GH2HUlMoGYUqSlJFyXcnQNu1L8DHmIVM5CwkEJSbpyWBGzn3wodeHv8uNgB/7Y+yojwoRx+bK8kdNuefmkm/UANUD8oixNAk/UH5R8I2MyjVSyETKk51zQ8uUr7P21/WA3AEHa9mPdKKVdOJUyWWlT0BaQyRldnQWAdn122gbde9zgwRtsnnp9kR/hunaN5kdVdhf3/tFZL9QR9hP5REk0Mv7Cfyj4QSueVXLW3AQROkfRS1mxWVjTUIyMrd7Slpfbk3vFRhFDzGgH6qPIxoeRG4kd+EAKCX9hP5REv9Pl/YT+UfCCEiLEiNlrewWQChhh0v7tH5R8IIk4XJ2y0flT8IIlSnjyYtvh7/T/ADCGs1DIW4AtFYwlSVhEki0pA/Cn4RT/AKNL+7R+UfCDZE4EC7n03wYuRGNJqGytyBaIY84Sj/R5X3aPyp+EccFlfdo/KPhDgSYmJEOensF0REpMMGlfdo/In4R3+iyvukflT8IdCRF0uleMkt5oInlFJpOBSj/4pf5E/CLanBJEsDNKl9r+BPwjR09FC7pFhs5a0hCFKADWDsflonTzi6aFoR90vlYJTr0lSwf5E7e6IzujMsf+JH5E/CGlF0ZqPrp6tNiSrdrbfDqZICkuCFDeOEDj1BBy0UumMLDqwSV90j8qfhHn+iyvu0flT8I09RQQKqlaKLHscLACz5RSP/RZX3SPyp+ERODSn/dy/wAifhDs08R/V4J6OwWTGUkmYPK+7R+QfCInB5X3aPyp+EaFFATBScBLQF+ohj5pZ8klY9eFyvu0flHwiH+ly/u0flHwjVz8FIhXPoyIJFNFJ+WkJ0TmpIcOl/dp/KPhHgoZf3aPyj4QwUiKFohkBh6BAIIWSxdAE5QAYWsLbBHR7jQ+mX3f0iOiBNXmO+T90w26CedG5YGaYpiJaHHPQebQHPqStRUouTBnRhYKVo2qSG4kEFvKDcRwgzfpJIct20DVJGtt3H5JY9S2PVHzOwo9sfuq7tI+bQNMXQmx3NqvDAJklcpwFEhQcs7PZ+/yjY9BujBnzJQm5SmUoqIcF0hrFtA5Gu8xiabA5pPaTkSNVKsB3/PfH1jDJyMMw1U1XZmzR9ElXtH7JI2alR3DKNYX1JYZKY6wTuPsfn3TELpWacbm7XVsHuO9dK7pF0zw+ZU4gpU1QkyEkJSuYWGVNiUDVd81gDrs1hV026RS55lSpDiTIRkSTqdHUebDw4w4raQKwJExV1iaopO0BSi4fiQ/OEnQ3o4iqnS0k9lz1nAJGa3NiOEchftp77xwPc2fusyx7gWMoUCCfYULA6kj9+6VUMqaHUhJIAucoUPxAgp8YlWLmKUDMcqLAPawsAALAC9haPoOG1IqapU393Q0XaSkWScvskgaqJGbkw23U4XQKxOuVOndmW5Wp/sJbsg7gGBPHfBB4g8usge39vuhnw6JrTd4AvPF9OOa6fCysukWWASovoADflv2RZLp1MTlLJ1LG3M7O+PotFjCZ9RNrCMlNSJZAFusULIHnZOgzJgGorVyaaZNUAJ9c+SWNJco3UrLo6ndzvB2GMHxGTnFfHT69SiDQR2G7TeBz1PTjoMn6LJJBCSA2YhwNXvoG27ornU32kKB+sCCCnxHskcmblGwMkUdNKTK7VVUpCs6faTLLBKJR2FRISDzOyK+kpMiTKoUnOpP0k85vaWrtZXOwXUSdAEvCOqldK7eei3Ho48DJsn2wOTxxeB39lm5SZYHZHa4Oo9wZhzJ3QRTz0gMR3hyz7D4+caCtpf1SjRTS+1UVbKmNbsGyUDaHJb85ieMUuUU+HSlAHOlU+Zvmr0DbSPabcE7oxG+SJ24Ht9ey1HpIiBd5J69ByeOLwO6S5w7XJGxIKiOYSC0dLnpJAD30sR6iH1TSCdUpoKfsSJR+mULFZT+8UtW27JD/WJ3WDxGvNbVtK9lxKlHUJRtUN6lMSP4UubCH/8ANffSrWmaWMjg8Wc8DpeOvNdglxqZYNztYliQDzAbhDKiCVOA7hnBBSQ+liHaG1ZJROny6GR2ZFKM06a9w3tAK2KOhVq5VuLoMWxZVXUKVKcIIEuXcglCD7ROoS5cnkkbWFJrJM8f3nqtM0zJBgEYuyeB0vHUZrstBIlAAqOiQT4XjKYTOqaiYpSJxQ5cg3HhyaNQkBNIrMScssgnabEPzjM4DTzUyFGUHWVsSCHAABSBY74aIwAoBNOJCaV2FVSgc89wNgDO+9oE6Jz+0uSTbUPvFj88IYTplV1KQG62+Y2uBoBaxvuhPhpXLrUFYZSrEa6uH98eoNOFppJwU+nU7GBJlM5LaD1hrXp7Y5QKlIKVB9t4GJCyQjonIvU0EpV+rxNNM0HdVbSPFJg0k5rCLsHK9p0M5OgF/nfAdbjKUzBLzEKcBkh2J0BUSA/LSD8RndVKzAOUpVM4OLJfhmL90C9E8CllAmTiFTlOsAntDaFAaudfCFJALoJUmqNIagx6VMUEkrB/ia/JtvA6wTiWEtxB0O+BOl+FykKE2TlC0kFaQe923741FJlm03AXTyNwO647o3C83SG84tfO6ymymAFIjS47TbYzsxMV4J97AUF0XVYvHv8AcL/D/SI6Ox7/AHC/w/0iPYmyH1n5WVKlmFOUjUND2R0gB/eIc/aSWPfxhJJSMo10EFSaMK0LHj8YbliimaN4Tmmnmg/4nJ/T9J0oIUiWCoaKmErbiAez4gwPiGKTaheaasrUdpLjlwEASsNW+hg/9QUgAkamMRwQwm2ok2qmmw8phh3SVcuQumUkTJKi+U/VUNFJI0PlwjsOx5UhYVKSEgOCDfMFDKc3cTo0LZkltRHSxGHQRE3+62zUzBu0V9AnVP0jmJlLkgJ6pbOjtM6S4Lg5nJ1c3sNgaym6QzUy5ktJCRNASs5b5RolLeym5DDeYUoEWIQ5YXJ0G/8AzwgB08Q4H6oo1UubrOeBymU3FZpp001hKCszAXUreo7f+t0H1NRNqE55mV0oEskAuoIDgFywGr5QH2wBh6EqOXNcgZQzgFgoOdm63fDinLpyk9lSi7d9xuJFu+FJGsaOFt2qfe5pz8Drz9V2BdbUzZYCggyJYSiaEkqSkE5QxLPdnZ2cQdjGHypZmLqJoXMmhRyyRlc/bmKWo5UAt2bBxtgnCqJKJCmSVAzS/FIAyhXC5tvgGowrNO6zq5sqUpm6uWmYXCQkhkFkq1IUx1OhhckVgLul1L5JKe6gB0GTnhF4TiKmVXTghS0JTIksCkLmaAuosMoJcgAa6tAWMYQuSJdQmaJi8+YrTdKVu9tXc6k3PCwh2qlmEy1fq5TIkjLJkqN3OsyYz9sh2B4vcxfX0B/V5xVLCAoJLBT3ChrYX48eEadGSP79UGfVlr/w8fx0b/PuVm6dc5JmLQpCTOzdYkJUys75nJVm2lmIa+8x2GSZ0mYFyloBCSkdgkIf2igPqbdokm0MJlOBNUkJAYBwLBwL+TR7LlxtrW0Cjs1T3NPGecIWTRLQlaZagRNRkmhebt3Ks2ZJBBcl97x1FIEp3Lk6lmZtAANEjdDJEqFeKZpdyHfv8tp5xxzQeFl87y0gn/alNxyX1E1LE2ZtPagTo/WypaZaRMdS0kkN7JBYDmzeEBT6KYtQK+ygs/aBNtBlGnJo6mCZlSULACQjKlrX2NxYHwhyMudVqYWAAlaFfWBYVokOXexfdtjO1+Ly3M0JWZiJqcqhplHtAnj74JqsHmadaoo3E+TwNRUpX1qEDMMo22GwltotBJTQXGU5aLD8RFSBMAZ9m6CUycq1p3sRy0PnCbB53UIQUpGU6je+vmCIe1FUla0KR9nvYnRt8TmPL3lxVFrPLaB0VJlxWoQwZ+6KpkqNSSVk9EarCFxSXnCkWYy06/zOYupcHlkonlanDEDYCwfuF4XVU0qC2+yQO4GJ4fW9hRYzJZY9nVJUHU3e54PGN+55KVlj20D2UcQwWV1UybnXoos5Ym9+I08ov6P1gyzAPZBKeW7Xi/jAlfUGYjLLQpMtJBVmsVMQSN8KZGLolz5qe0EzFOCdLsQb3AzDwgjX0bHRLloOCjMZLiM/NlxpaoZ0BQu8J5kiHYJPTlNthtoXzjpAP2hf4f6RHRPpOGqpn4f6Ex0dLrKnOwSFZTeyOQ9IbYfIKi0UU1C6EFtUp9BDiTL6mUqYdmnMwR820JtkN0iarFhSrTLsSzqc/wDFhta/fGoxSkSadExIZ8iuQLPpwJjHUFD1yUzZkiepz7cpiFbA4UCxNrxsMLm5qWZL6tUsSiUBKySqyc3a4uX74kSTO3BwKZMQCz9XRJch2+d4heugKdqTu7QhniSQ4e9oEQsMxS44n/EPiQ1aZjYxwpwQoQfkv6RVUzygpULEXB3EEN88IYdUjVlDvB9QPWA6ahXNUbODbw/zBGOvJ4SeqpjaHVXdHlOvMve97X5nvjYCUMobnfk8WYF0ZCFZTc+ZGw8o0mI0CepP8LEcrP5EwpK8F2EhkBe4AQQrco5vGxHcRDmoGUBgTyjO0KlIMsj2MgHMqLq7xaNEZImAF79/ujbGtIpvKAecq+Uoa+sD4sgKl5ToSNOF/dFkulAubnfeFmJgrWgaAEHwIfyjTpCxtOXA2zhZyncrUs7VE8n2fO6LyLxfTywc38x89D5ecVzpN7Qq+qsKpo82Cr5IiU5ANjsiNMDFFRUNn5mNwepy1qvSMKCqQGYmYPqntcRoXhbjWGJ/Wuyw6xFtxI3jlt2MIlg+JFco5tXKe+/+IFxupKRLWm5Qoln+qwLesNvLbwkGseRZVpwxZ1Ce9a1D8p98MOj9H1Spxd+yH4ntE25NEUV6Vozp0DPwiVNWjqKmZrdQsdgSAII+qQwScJFTVIMlHBa/6nAHiYYV6f1dMuYCLgZxZ9nuMIqItTpP8R80gw5qadNQpczMAmVKuk/aII9B6RHY0l+FXlO1jQn9FPStiC4VEcXmBKco1PpCHC5kxEpDBvsm+/k3e8EVFdnW/wBpTd2g93jB5qXtKC830Cu6hhptt3j3a90C0NcmQSgBrsQdO4i3i0MJqTYbCQL7Bd4VzJWZL6qA/Mn3kQv8JksEwynBnJmHUAbeAGpblC2nw6XMdwC9w4cAG7CC8Nlyym6Xd/fsNohi9KmUgrlKZjdLMz8O/hHGybflSp4CDSGl0glugWBuNwPDdyhdUSmeJ4JXKmpmuPZY+v8AmLK3XnDTXu6p3REuaWlfKulg/a5n4f6Ex0e9Lj+2Tfw/0JjoYtTZRT3D3K3/AEQo5c+nQProQlxvDBj7on0sowlKJWmfM29wLd2p7oTdFlKk5Vpmay0gAB/aSCQx1IuN1hfYXuGYMqf19StZVNQUmXfNlQXCiRo7OODQnJJvJb1CqRN2048YT/AqOokIyoCDLyHqw4cqGj6Hm/lBlPSqMuaZjZlrUVNvyhHL6uyF6FTUS05soIIQiYVEAFZygqQNWJB1aDcERMlylypxTnQVey5BSbg3vdzrE5jTgjv+y7KaJWUrpDhJ4D0gFNPGiqAjq0Ek+yPSF82Shdgdd4iyFsTNa20BTyes7IG1n5Hlt98T6SYmKOWlEpusW/a+yOGx4qxzFBSS+rlEGYRq3s/5Z4R0FbKqEGVVKUCHKZnPV9dp+WjLnEG+iRoyHc5Neg3SdQrEdYc2dTObqvYN4x9crZjy1De0fH8H6OSJc6XMNZKACgQEkFRvoxVH1WZNdOvrCr5GsfjqvSN3KuiSSUpOibj3esN5aSNC0LpI2hn5wcmsDaOd0Mtb1CUc1Hyg+peBsapQZZOhTo3gYoNWsaMImqoUtLKbf/2IN5jXDaUIsI4SugkkAiL59K/zv+TBWQAlt0QROSSQ4cNbdzhKUAGu6YhLmnchQhKA5Lc4XVdRICD2jtvxgnHqgBBQz5t+wDb87oz9PhxnS8wASDobktxDsx3ecH05rDRZRZQHDc80vMAKVJmaKyzC3IsfURTjdLlSlOhUtyBuICQD3P4wDImGmKu0ynIIIYFifMe+GuHnrqSZOVdRNuASQwHfeGNpJQ/MFUhpFCpElM2T2gUtMl7FDQkbjrAS5Kv1VS0AhClHc2rN87ocU1eJcpSC+YE5BftA3S3C/kYKxaT1WHBIABAAYN7Tuff4QR7ABhAY8gm1mUlqU8G9G90GYb2pk9JLoLuN7C3nAgH7KRtOT3/4jQV+ALElE+SO1k+kT9oX7Q4tCEFbjaoau6aFVTTiuRKlJLFRIJ3JCi5PiIGrJJEzJLOY2bKdW/y0B4ZLUopQp8qiW2OEnQHdmPlGmRgcuU60vmZrnYd242B7oHKS53wtwPMTcdVXWV4QFKIL5Rl4E6wtkT+zrpccAdD3H1gfEK4rUQWLHW7+pA7olLVpy8Qb+Rgdqjp2emyrzUkHMnkU/CK67EM6SDccdR37DFZPHv3xROIIO/58Y9YR3xtrIXdHFpCZ3HRuHyYMnTeyOUA9EqpgoZCpxbRtGu5+Xg9cghLNtNhfU29YLeSpejAa4k9V8q6XKesm/g/oTHRPpnKKa2aFBiMjg/yJMeQ0OFOmoyOPufuvqvQ6TK6mn7KQrqJZUWuTlDA79INrsMzTAuUsolrVknAaXsCzj6zA833xkuimIzssrq0JUEykJ7Ssrskad5h7TV04y5gy5QtSnGYHLdiLt3GJGrtku48KnDH5keD0R9ZKC5U2lJ7aGSFNqkspCy23LYneOMC4ulMlKeq7AMrMq5N7g3PIeHGGMuvRNKZgIvLSCd6gVOATrcs8IeluIDMlDhmloJ5nMX3WvGQ4OJaOLFLbGVRIzRROUiUCpTZQAXD7B8YEkzwlKpq9EhyLdwiakS6gHIoEJN2e3lwhP0jxSUmQZcsv2k3ALEC53RZc38MUeVP3F76rhZjpH1qpgUtLGZdLEbNmpYi1o2/R39HUqdThSnTMId9vz/mPcFwgTqt1XSEug6gFW0DeEhA8YbU0mukzkskhObtkElCg7NlUXuGLi4MFZtAyFt1jgrE4r0GqaZSphAVLRfOFbN7R9DoZ46tBJsUpv3bYBxnGDUJXISBlzgLJJulNz2SLJLBIvd4q65WZgC4uRowG07hzhDUQh7htXA4gWU6FUEqY79/dE5WJgKbZ58e+M8qdcuQL7Cf8gR7+sJSAXKsz7Q4Zr6Xd+GkGaC3BXhTgtmhY114x6qfCLDsSdm+ENjNBaA6gnbYWmRi0qxTHyF5JbEhivgHFh3PvaPaZWQFbnMbuWUWOwnUcvKAFKPXZ0KGQtmN7ZSyrNxG7wjzFpkxCUKWoZu05H2RdGwMTf4mJsZJfkpp0YDaCNxyfmlzCPuy3eQPjCam6TIRKSkOSEiw4CG1RStJYlzlSDzzOYzEukSnO400/Ekj1vFTSy+XZS00HmAUluJV4nTRm2m/LZzjc4VLT+qTANAD87oxuHYaFsVZey7hSgHfal9SN3AGNLQTkyKaZLUS5fe2mwnv0h1sqVfpzVheysdlpYK2cDudn+dYJ6SVg/U0Ksysp5veMhV1zpSUgggJe1ipNuRcN3vDDF6tS6aTKIsw0u7C0bMhIyvO07W1S8pyDTttPVt+YvG6FZ+xuPuz6N6xhKJH0SeSfJcPZGMBNMkEO2of6qVepLARILy26Tuqjval+IAypNPNH1VTQeWeB63pUpacqBdod4pTgyZaWt/eP7mjNrpsii40ceOnf8I414dkokEW4Uh6OrKQQu5fXnfTvhzKpVEAhtd48DxiVPhYMonKCtweOw24gNBSJRQhykgktuLMLmPPN8BMXKwU3K8Xg84JFgX1HDUB9NNg4Qpr80tgWc6DUjv8ACNVPmDKVsWZtXTwI3kv6wiXLC0DMUggqZ7AhgNm4x5vOUNskzwbwEv6OyznKTY5vKNkKfKfMHdvjH0pCJ2cGwZJfW23kde+NnOXml5hB7G5KiwMr4j+kH/8AYz/wf+tEexX07/3878H/AK0x0NhT3j1FavohUBIRmDjIi34RG0GJyUBkITmOwD0+MYOho5iaWWUBKlLlpKSCHAa/tMQoe+xhzhOHBKMy7TC9klTX2rJLE7AwiX4jTHbrVnQs3MzaZT8HVLTT5Jivp19kHL9G5SSEjVTDN47NYJk4TJzrlVQTMm58+YW2AJy8MrWMSRjcpKKdJClGSoqJDWsQM17237uUIptYKirnqBYEHKdqmV2QNz5RfhvMDe1ro97cHH2yiND3OLXcC/undVKMpExCFAlYKQogOCxa42MfGMDI6PzSiXMWCxmBISwvq7k7GSY26JWTq3UVHKCq/wBZ+JsbC1zBM6tlqplSlsmak5k8C7oLmwS9rtrHNFOd5jkOFieMNpzFDDakJnDs5AQlg1rBuUPq6unBaQEvLZ8wFrahV2G937rQqosORVygTYgsRtSoahxteFc5pqJ0k1M5GReVKRc9lsqlBnKSb+EWy2NsYDDxwk3G3ZCY1F1Faew/ZbR2N1EDeX1uwEUGbNGjK3EHtDk9xDGhpyKaWASshNyHLnbx1hbOnMboHn74VaTW4rgo4QPVqK3LOd7AcjltB0hLM+QH+UEHvLX0iAmhRtLB7j8TBcuQ5AKMvAt5JIJ3wJz001gCuRLSGOVJ5OPS0NKaQ4t6n4RRKpCNMrbm377WER64h37Pa7Lfwm779sClmDGWVg54STFataarqhLWEAWKWSFOHO7a3JvDsaUvqEt+8zjKCp3Lgh31AY2NrwfMkJXOCmKilgX3lyfcO6CZNOFK/lIYa3Oj32atw5Qk07yHNTJcAwWulZlSAZiSlRACgdhBvGerKa6xvQ/5T/mNPUrykpe/ujO4hM7aSP4hDcAs7UF1htpTSIBmL+kCEuduoGjJ1zMALQ5w7DBOlTjmLJsx22ffaE1FmKyAklRd7gtyMbLo/RFNPNRtuWHEN37Yd3gOrqszYju1gRULKAMgtoptm8CNPU4UkUMqaLLGVzc30fhAE8JUZhAYISGuwtl+MaqbK/Y5SdXIHNy8dDraXFcm9O3KydDdCd5/uEEYbSlS8hAyILrLuFK2JG4P2iIro5bEAbMzdxhjh/tzC/2SbbxuhIZJpE1JAATGqSCgjw4EXBjP1JzztQM3aN9o1ENKjZcwtm0h60Eaa+Hz5R4MpChkAdhGTJpzdlyBoQNfk+giSZ5JYgsfHnwiiXLIsCW52aJFf1U6nbHbVjaKpGTigSgwcBW07bjZCmqXY7gGYbtT5wzmEJlpSDcvl4kEv5OYHTIBWlB2v32c+TeIjjrCUD2taR7pSJHZI2lJPfDvo3iWaXkWbtCqUoFSm0dgeUUYbNAIuwBPx8d0FjFglKTkBrfdYPp6GxCd+D/1pjo96fH/AP0J2v8A49bn92jbHQ402AVKcMlPMLqnlyUnQISLvuG6NNSqShDqbQshO1hdydBvUbAcTGfw5CDTyiLKCE3Z/qjUbRGiwejTqVGYo7VCyW3DbwF+7WJfihaHAlWvD3/hEJEqqKcxWyVl1JBB7QO8ajRg7sCCwLwTgVEZZCsgUrMUgOoXGXMTp2nIT4mBOkyAZp4Jf1+DxqZBA6os3Zfm6kufACMseJjHGRgp2Ylkd90fS0iRYoMpZ2HRXEEanwccWMD4ngypihMQQFJSywQS4FxYEcTbW4jVTaZM2U3eDuI0IgKj0Sd4L+h8IV10X+HK2RvF0prJi4HukM2lVh5l1AUVyVsmezWP1VpA1ADjubbAeK0Cp2IzESlpTnloW5cgkcuDHy2xq6KSFyl08y4IID3sTxt2TzjLdH5GStSgtnR1gUAbi0tKXJJIBYlI3W2GPozECBt4SjXltnqE5pqNchIQVBRDklmBdyWA2X8oLzlSQVAMXZynyCiNseV6SahKgoZfZA231O6zHviyYhMrKlCym1xqN5LaakxOiic1z93F4RCTQ28lBzZnVqKWHdp5RXKW6txg+dTJWleYATEhwpNgscRsNoTSqoBTK2RosRo5iU7krYG7nLZvIc3hfWyZqkAFJBAJCthJHC4vBCQFJ7JuCCA7PAOJ1M1JCFAJJYPmzFiHs1haE9QBWRhaBAy40oyKgCapKTmUTmsLC73PBjFlNjAchLdlVwrsucrWex28eEdg1KlIfZmIJO0eyCTtaLJtDmUFIIzhI7Q28DvaExGQ22pgbT6Sg5ipipnWKcOGYA2baQ0DTrqS+mcXG4/O6C5tZPzZSNpD63a9tdIVTSoBlOlQmbm5HzEN6Z5vKzqHemsLXSMNRLDJDDzPfEqGqCFqCrA6bnGwcIvzBLvr6Qtr0jKVHTKTyA18dPGFYpHMl3FLbd7aKTTJcvPMuOrWtiH0BIJ8wIbYhjEtc2VJQbbxsYWEZmTgK1gqAmKftBtHO/dsi6kpjLVJUrMFZylYIsCQ3tbToYuSZYQ3shRkPd6jxwraY/SNxX6xXST1AdY6XSySBYkb+YIiVIR14D3Jmu4YDVr7d8ByA6VAnReWwcMrUvv3QtH6UfUEPC0ay4cHd88YDJIWCz3PeLg6cI9p7SxvDg80290cJjKD7CIoPa0tx1USORzXqpYYlJt5vHqSNBFk6kBzJvmTdJ3p3QPTrSO7v+eUS7I+V9bHKC3KnKpGUSC76A3yt9YHZaL66hKe2o2AGRuLkn3mDBRkpCnsWKuN3bkPW8L8QrM6wHdKbDlGdznGknGzzZMcKiWUBCgUvbeza++BMFkjrEvpqe7te6LZqmB2j5sYrpnDNoxzNuLPfZD0DQ1jnFL68BsjQsD+kVT4jPO/q/8A1Ijor6erevnbWEsd4loB9I6GG8BS3/mKeYBP+iQNyU+gj6BRSXRcgjgPX4R80wAtkfakekfT6Gbmkghhbk3P/ETfGowdhKoeHyYIWLx5QM9Y/hI2fZc6840FJL+jkP8AdjzU+yEVTKzT1X1M0AP9lCWtshjU4b16aZJWUo6pOYJ+sSLdwZULaVpEsQHT+CrWrIMQC2+GVSCnL1iH3Zkv4O8BUkwpmTEm4Cy3Jgr3+cK6bozRhDKlX351D3xVgs0SkKDkgZspOrE9kdyUjxh/xYGWHYRkkUo8LQHEhN5GMBU1KQC4UQToGJZidOPhF+IUQTOFQCXyZctmLGx53aKcOpSpA7J56ecULxJcyrnSpiglEtIKUt7Xskkk7nFhvipt8qgl3AE4TuTTJKQr6zC9tgaz6am+sB1NNmICSz8D3nlxiMzGkoDPfYNvhC/DcVKzMW9gcoO+zkvzaMSta7hdbuaLKnXT1IUQoHhdh6XimpT1svsg503TqSRbMnjv7osViNyNm7XyMQEkDtyzZ/Z0Kd29xxhEjKPeEBSVxTfzj3GK76RMzaAW/mygJ84PTh4mG4WSfrMAw46g+PhCjpFTFKmDHKQOBuRt5QN8YfQ91zduexp6lU1uKKlJRl9lw6VaHv3PsO4xCjxualeWw0s4Dje5SwNvOAsVkpCpKAylKUMwAsm4sbsVH03R1CjLUqQSwJcEuACS130B8LQxsiY07fyg0vo/Kbtulopc8LmC5OZW0gs7DUa+AijG1AZ7P2wQeQD+6LTTsq1ztveF+JTcsojUk+FvWwgTg2/R7L53U0H4Wpk1BKi+0j0jsXSSghiXbM2xO3wDxXSV4WzJAUw7W8Na2+L6/sobaq6uURj6ZLKI03hIZPSScgJlIa4UApmIyg6vy84WCqJlpUtSirrM1zbY59IIFE8zM7FQWeAuAG8/CB8HpM6piFB8j2tv1fbFwygs3JYx06grpNY8+SSbfSs4tcq3axRRrzon6vmzdnTXW+zhHYGesnyh9kL98MsEpADUiwAa53F4WNNCyXZUevIWrcTm5OAfUmLTAM5YzG+xI8EiL5M/Y+kUYjgKdMzNhFy6ka3dJYtuO7jePVycs9KkghCn5AnXmWLiKErHtC4dj4Bomqq+iKNoUCk7m0PeC3cInztLZLCvxNMkLSOURjNb1YMpBs+zZwhckEju9IoWbEku5d/GLkjVth8tYEBQVOCPyxSor9A+pNhy28vjDTC1IlySuYDa2moJb/MKFBRmA2GUWfi+z50ic7GlFBQQwsCd7O4bw8IpRxENF8KNqZ2mR/cYXzXpQr9qmP8Aw/0pjo86SrepmH+X+kR0GoKRZW4o8HC6eRNQziSjMGbRID7n0fvMaXCpjyRb598Kehk95clP8CB/xEPcPp8gKdoJ12bzEzxwfhNPVUPDz6jSzFRMXLnAFwEmap3b95a2h3Wc6Q3lqZNP/wDCjy584hUyETJpSbj2ff7h4xKvBSqSlN8svyYh763aEIZvKmiL/n/yiqriJWnatXhq5ZDqYnjs8oZJKNjeUYunrlm4lnuSeVt8B4h0lnJJQlJLbdE8bh/cOMfRyT6d35XhTRp3uNBbusxZEsaxl8Vw4zqmRNJKMxY5SxIGgO53bl5ZOfjBKFdZlUs+yApwni2jxrKDpPTqkSjPB6yWQQkBy7MCB5QGPVNdbSESbSu07Q49Upruj3Vz1JSqYULJUEguz3IbaAecNaOgWUBCEskbLA+BuYYU+LJmTHYg7AQQW2/PGDJiSLuDygbdQ0lwOKKXcHULWbn0sxJukjuh9hFMnJmzHPuBCfMg+kSQtWawVby4mCJctJLqAJ4jXmYGZo+pCybqkRPl50jMkJYi4Ic8CbB4xWJ1UuZmdR2EsQCNSddbqPhGrx/EZMqTlWopCwRvD7ADdjtG5o+byZImE51rl5wWJS+ZbgZBlJd9/LfGJC11FuQnNCIbJlNEcI+ZSoV1KklwFpFkIFyHLkMSzvExS/tJNh2dqXGpB2tsj3B6uXS9molLQopBBWQq7aJAAawAcj7OghimmDJnge0VJULbQFJNvxR022BzenKpnVgktaccfVdLokyCTmUoKFhuLjThwhPic7M6RoSD3gN740U5WYMq1mZoQ1tMyo9CBsBCjakkuytBho6v6PK5Q2VR3M8GVRdJ2n37BE6VKFpS6XYWUN24xOYBs0Tpz2CJEht5KNGaWX6RSglBA2kJHJIc+ZiOCUJyJUjVvG7EGLcaLqbXKL8y5PugnAqpKZYFuR1fgOMOOcRCKWuXWUtmoMiqCkslXVqULBiWVbxaBjWqUtWfslYLgfaZg42QV0jn5qhQ+xKIPNiT6wjSWvu9dB88IciYXMDncqe93rNI9BKlE7H8BsiaZoIVva3j8PdAoqTly7NTxiAJMUAABhKmzynmHApA2pO3iN0F1RsWDDQceMQw9OWUgHc49PRo9qFuQ3zviZMbeV9LombY2oSagZW4e6Jp0trpHVJseOb3RELDebfGBgJ1xq0nqq1WdTWGnhbxgNcyIrmEkmOiqCSKXyjzbiVkMe/3C/w/0iOjse/3C/w/0iPY8gLY4PWTJUmWUEA5Etdj7I5esGyukCye0VObkavfVh63jOUFWciAXYISAATew4WtxhvTTJbHsM+//No27bIKeLRmNczITCXWlyWIJfUnXx1hjUVKUzgVkMlCbFySbnshN/8Au8B0dECnPlSE7C3tH4A7YoxZD1BOZQAQzAlNwNrcIg650ckoa3oDf6YVjRRmju4KbLxqZUgy5Ty0OxWfaP8ACkbObvxENKDBpMtOUJ5uTfmNPCE2GzAGH2Q+o3OfXyhrKqog6hzh6Y8BUXR0KbhV4r0PkTkul5SxoQXHeDs5NCuZhC5LJMsAhXZmEOCX2Eeb3tsjQoqLGLpVSQ4B2/PlHYNdLFh2UH1N5z8pRSpZSACdrvvY9ry0huhZguTLSQ5Sl9HYD0jgUvpG55TKd10gEguJpeSkqO1h86ekTTK5+Pw0iaxaBJ1Swv4wjI+RpoFYDNyzX6RKn6OUnesnadGb1MKMIqwZkh3VlUlgSVNe6Up4h7DaYK6ZVqCEZmJcsD1eoZ/3tv8AuAKKck1FNkYF0leUy7HrGS+R5emXZprH1nhT9umaxw7pedgYSnHTYg1BBF8o1bTc3fDGZ/tgljoFPxLf9Qr6azv2ru1tf3w3mTHkD+VJ9IsljTGQkfMIIVfXAgvuHe0B1awqx1ginpytTAbCYprMNUnYfCFdMwMi28rs8hc+02w2WUDLnygagi/cTBk6YAl9mzjxgahUShKiEksLteJ1V9fkbTEaQEyJ+PISWaPaJ3HxMGUKkgJcdph/20DVpGQB7rU3cHfzLd0WTZvVSlTDsDC7uTYNuhh/AaF0HkpBXzs0+cRoyh4MIBmpYDeb/Dyv3xZTXKio6i55qDxWtWYvv8twisxhwFLcRlVoVBUgwMoRYlUMsGUIlaeimJ6tIVewI2ODx4RMqALjQQpwmvBGUh2sP8Q0WtyANPl++JMzDuNr6jRvDoxSHnlxyTFFSrLKUp9jDmbD3+EFKDvyPnCrFZ1koD6OfQe/xjkQty7rJNkZISwJiSI9aJos7axQyvmSViukI/aF/h/pEex5j5/aF939Ij2O0hrX4RkUiUkhTCWjMUpNuy+wb4eooach0BRb7WbxdjCPB6pBlSghbLCE2sm4Ae4Z+/WGM7FkoYTVS0E/W6xnHFKXeIGqfLI+m2PZXoWMDBaaKKiEkDMB7IFwG36MODCF9TSZCFKU+cm99VNu+bwLPxhP/hyzTsyOQP5lOw5B4R4uqpnJAJTLSkuwcX2EnwtGINHK43wEV2oYxaWXNIUOTa7RYi45+UTVVKt/g+kZ2i6REDLNBcfXDlKuJtYtqIbIx6QR+8SN9x6s/cYHLppGuy1NtmY8WCn0mq7IHjr4DnYQwlTOMZbDsYE2YUyiFkB3CDyYEX3XtGnVh8xMpU1ZAyIK2FywFzue1oVf4fKcgLDpGAWSmtLMBTEurvCDBcUTMlZ0KJSCzkMSRclu9u6D5mIBIBO3zO4d8JuBB2kZQC3qEynKs0KZ5Uo5Uh1HZpx12d8TkYiVqyAHMwLFtH1d2b4Q2Vh6gGQsIJAGdnUdo1YM2bf6w3p9I+Z9vFAILphEMcr5P+k6iMlcrMoFSipwkvlZmBJ2l3gT9HaOsr5LB8pJNhYBJvoQA7eMbPFv0cJnqzT6o5Ubksw8WAFt9oslJw7C0KWg9ZOy6i6stgrKBZItt12kx9UwMDA1qmyPc82Ul6d1IFUADZhv1OtmbYPGHmGYoOrBUkLBQzu2xu+PlFXUz6qoXMloWsrUWASS3Nn+EbPBaqcmQlM2lzKQCkglSVhlXLWD3seB2QcW1oQ9oJWuwvE+2wQXy3ZmtqAXf0iyuqnBOnPZCOgGc5zLXIUT7JG++lrbLEC0ETwXZnbi4txgMUPqtvC1M5tWeU3o6aYkDLcEAu4YPsiVVMH7sHMtXtEaDcOUK5dFOKXQbDZ8HgNc+ZJJKgQSGd9+ohd+leXbiiMnBbQVuITWmIlu7W3PsF+ebyjzEKjrECWlyxdRLbNAGgjCkyFJeYpJUrUH0hnW4cES3lSwptgLONpfaYZbpminXwgvmdRaAsnMw3sqNrM7ljc7Bti2VQS2uVeUNMTow2bLoxI4bWgKjk51gIJUlyTYsBsd9C7CNtfuNIJBrKrNBL3q8oBm0A2ExqTgJDqNgfIwAqkQCwU5g1hvJQvUeEuw7DlKISm93bizdw4w9m0+UMNLOeEFUuFKlgKT7QD246gwL1+aXMmG1wG562PfEqZ5kfY4VnRvMIyVUlN/wiEVbKPWHcQG8I1CUpE5KQfaQ+otbaTpC+egMpJ/eJOoulQ2Enje+yOwO2OsomtmErdoSMoLaRDJDpCUEatAM+QHteHvMCiglfPOkAaoX+H+kR7HvSQftMz8P9Ijo1a4hF161AAmybCwsBpdnjhVqF38gfUR0dGwi2eESjHZ4DBbD+VPwjxOPTx9f/ij4R7HRg5C8CVP/wDJqlv3n/FH9sUqxqcdVA/gR8I6OjIXi4qdBj0+QvrJSwlbM+RBtroUtDKd+kbEFghU9wUlBHVyrpLuLIjo6NOyuhx7oSj6VVUuX1aJjIclsiDt3lLxOb0vq1M8122ZEN4ZdeMeR0L+THuvaL+AjCR+3k/VRR0sqgoKE05gbHKl/FuJidV00rJllzyR/KgeLJvHR0b2t7LMrnF1kqo9Jai7zMz65kpU+1+0Dd9sW0fTSrk5hLmhOZ830couDqHKCWjyOjbQBwhFxQ9F0kqJAaVMyM7MlO0ubkaE7OEEnprWlyahRcMXCS4Zm00aOjo8VwEqs9Lav70/lSPQRJHTCrAYTf8Agj+2Ojo2zHCHJlXp6f1wDCew/kl/2xXUdNqyYwXNcDTsS/cm8eR0acTS41DHpFUfb/4o+EESumdYn2Z6g3BPwjo6BIgJU0dOK0EkTrnaUSz6ptF8r9JOIJDCeAP/AIpP9kdHRoLJK9m/pHxBftTgf/pk/wBkBDpZVBQV1lxp2Jf9sdHRx64zlGD9I2IA/v8A/wDnK/sgaZ00rFAgznD5vYl67/Zjo6MbR2RtxU5/TqtWQVTrpDA5JYYdyY9HTutFhOA/+uV59i8dHR7aOy41xvlCHpLUa9Z/xR/bHv8A+U1P3n/FH9sdHR2gslAVVUqYorWXUWcsBoG0AbQR0dHRpD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 b="0">
              <a:latin typeface="Calibri" pitchFamily="34" charset="0"/>
            </a:endParaRPr>
          </a:p>
        </p:txBody>
      </p:sp>
      <p:sp>
        <p:nvSpPr>
          <p:cNvPr id="11" name="AutoShape 18" descr="data:image/jpg;base64,/9j/4AAQSkZJRgABAQAAAQABAAD/2wCEAAkGBhMSERUUExQWFRUWGBoaFxgYGBkaHRcaGhwdGhgYFxgYHSYeGBkjGhsXHy8gIycpLCwsGB4xNTAqNSYsLCkBCQoKDgwOGg8PGikkHyQsLCwsLywpLCwsLCwsKikvLCwsLCkpKSwpLCwsKSwsKSwsLCwsLCksLCwpLCwpLCwsLP/AABEIAMMBAwMBIgACEQEDEQH/xAAbAAACAwEBAQAAAAAAAAAAAAAEBQIDBgABB//EAEcQAAECBAMEBwQGCQQCAgMBAAECEQADBCEFEjFBUWFxBhMigZGhsTLB0fAjQlJTgpIHFCQzYnKy0uEVNKLxQ7NzgxY1oyX/xAAaAQADAQEBAQAAAAAAAAAAAAADBAUCAQAG/8QAMBEAAQQBAwIFAgYCAwAAAAAAAQACAxEhBBIxQVEFEyJhcZGxIzKhwdHwFOEzYoH/2gAMAwEAAhEDEQA/APmUmWMosNBsizqU7h4CPZCXSkB3YQ5ThUuUkGeoudEJ1790V3zRQtbuFk8ACyVmDSyzklpoDkk0AlAkJ+yPARdLogdEP+GH2HUlMoGYUqSlJFyXcnQNu1L8DHmIVM5CwkEJSbpyWBGzn3wodeHv8uNgB/7Y+yojwoRx+bK8kdNuefmkm/UANUD8oixNAk/UH5R8I2MyjVSyETKk51zQ8uUr7P21/WA3AEHa9mPdKKVdOJUyWWlT0BaQyRldnQWAdn122gbde9zgwRtsnnp9kR/hunaN5kdVdhf3/tFZL9QR9hP5REk0Mv7Cfyj4QSueVXLW3AQROkfRS1mxWVjTUIyMrd7Slpfbk3vFRhFDzGgH6qPIxoeRG4kd+EAKCX9hP5REv9Pl/YT+UfCCEiLEiNlrewWQChhh0v7tH5R8IIk4XJ2y0flT8IIlSnjyYtvh7/T/ADCGs1DIW4AtFYwlSVhEki0pA/Cn4RT/AKNL+7R+UfCDZE4EC7n03wYuRGNJqGytyBaIY84Sj/R5X3aPyp+EccFlfdo/KPhDgSYmJEOensF0REpMMGlfdo/In4R3+iyvukflT8IdCRF0uleMkt5oInlFJpOBSj/4pf5E/CLanBJEsDNKl9r+BPwjR09FC7pFhs5a0hCFKADWDsflonTzi6aFoR90vlYJTr0lSwf5E7e6IzujMsf+JH5E/CGlF0ZqPrp6tNiSrdrbfDqZICkuCFDeOEDj1BBy0UumMLDqwSV90j8qfhHn+iyvu0flT8I09RQQKqlaKLHscLACz5RSP/RZX3SPyp+ERODSn/dy/wAifhDs08R/V4J6OwWTGUkmYPK+7R+QfCInB5X3aPyp+EaFFATBScBLQF+ohj5pZ8klY9eFyvu0flHwiH+ly/u0flHwjVz8FIhXPoyIJFNFJ+WkJ0TmpIcOl/dp/KPhHgoZf3aPyj4QwUiKFohkBh6BAIIWSxdAE5QAYWsLbBHR7jQ+mX3f0iOiBNXmO+T90w26CedG5YGaYpiJaHHPQebQHPqStRUouTBnRhYKVo2qSG4kEFvKDcRwgzfpJIct20DVJGtt3H5JY9S2PVHzOwo9sfuq7tI+bQNMXQmx3NqvDAJklcpwFEhQcs7PZ+/yjY9BujBnzJQm5SmUoqIcF0hrFtA5Gu8xiabA5pPaTkSNVKsB3/PfH1jDJyMMw1U1XZmzR9ElXtH7JI2alR3DKNYX1JYZKY6wTuPsfn3TELpWacbm7XVsHuO9dK7pF0zw+ZU4gpU1QkyEkJSuYWGVNiUDVd81gDrs1hV026RS55lSpDiTIRkSTqdHUebDw4w4raQKwJExV1iaopO0BSi4fiQ/OEnQ3o4iqnS0k9lz1nAJGa3NiOEchftp77xwPc2fusyx7gWMoUCCfYULA6kj9+6VUMqaHUhJIAucoUPxAgp8YlWLmKUDMcqLAPawsAALAC9haPoOG1IqapU393Q0XaSkWScvskgaqJGbkw23U4XQKxOuVOndmW5Wp/sJbsg7gGBPHfBB4g8usge39vuhnw6JrTd4AvPF9OOa6fCysukWWASovoADflv2RZLp1MTlLJ1LG3M7O+PotFjCZ9RNrCMlNSJZAFusULIHnZOgzJgGorVyaaZNUAJ9c+SWNJco3UrLo6ndzvB2GMHxGTnFfHT69SiDQR2G7TeBz1PTjoMn6LJJBCSA2YhwNXvoG27ornU32kKB+sCCCnxHskcmblGwMkUdNKTK7VVUpCs6faTLLBKJR2FRISDzOyK+kpMiTKoUnOpP0k85vaWrtZXOwXUSdAEvCOqldK7eei3Ho48DJsn2wOTxxeB39lm5SZYHZHa4Oo9wZhzJ3QRTz0gMR3hyz7D4+caCtpf1SjRTS+1UVbKmNbsGyUDaHJb85ieMUuUU+HSlAHOlU+Zvmr0DbSPabcE7oxG+SJ24Ht9ey1HpIiBd5J69ByeOLwO6S5w7XJGxIKiOYSC0dLnpJAD30sR6iH1TSCdUpoKfsSJR+mULFZT+8UtW27JD/WJ3WDxGvNbVtK9lxKlHUJRtUN6lMSP4UubCH/8ANffSrWmaWMjg8Wc8DpeOvNdglxqZYNztYliQDzAbhDKiCVOA7hnBBSQ+liHaG1ZJROny6GR2ZFKM06a9w3tAK2KOhVq5VuLoMWxZVXUKVKcIIEuXcglCD7ROoS5cnkkbWFJrJM8f3nqtM0zJBgEYuyeB0vHUZrstBIlAAqOiQT4XjKYTOqaiYpSJxQ5cg3HhyaNQkBNIrMScssgnabEPzjM4DTzUyFGUHWVsSCHAABSBY74aIwAoBNOJCaV2FVSgc89wNgDO+9oE6Jz+0uSTbUPvFj88IYTplV1KQG62+Y2uBoBaxvuhPhpXLrUFYZSrEa6uH98eoNOFppJwU+nU7GBJlM5LaD1hrXp7Y5QKlIKVB9t4GJCyQjonIvU0EpV+rxNNM0HdVbSPFJg0k5rCLsHK9p0M5OgF/nfAdbjKUzBLzEKcBkh2J0BUSA/LSD8RndVKzAOUpVM4OLJfhmL90C9E8CllAmTiFTlOsAntDaFAaudfCFJALoJUmqNIagx6VMUEkrB/ia/JtvA6wTiWEtxB0O+BOl+FykKE2TlC0kFaQe923741FJlm03AXTyNwO647o3C83SG84tfO6ymymAFIjS47TbYzsxMV4J97AUF0XVYvHv8AcL/D/SI6Ox7/AHC/w/0iPYmyH1n5WVKlmFOUjUND2R0gB/eIc/aSWPfxhJJSMo10EFSaMK0LHj8YbliimaN4Tmmnmg/4nJ/T9J0oIUiWCoaKmErbiAez4gwPiGKTaheaasrUdpLjlwEASsNW+hg/9QUgAkamMRwQwm2ok2qmmw8phh3SVcuQumUkTJKi+U/VUNFJI0PlwjsOx5UhYVKSEgOCDfMFDKc3cTo0LZkltRHSxGHQRE3+62zUzBu0V9AnVP0jmJlLkgJ6pbOjtM6S4Lg5nJ1c3sNgaym6QzUy5ktJCRNASs5b5RolLeym5DDeYUoEWIQ5YXJ0G/8AzwgB08Q4H6oo1UubrOeBymU3FZpp001hKCszAXUreo7f+t0H1NRNqE55mV0oEskAuoIDgFywGr5QH2wBh6EqOXNcgZQzgFgoOdm63fDinLpyk9lSi7d9xuJFu+FJGsaOFt2qfe5pz8Drz9V2BdbUzZYCggyJYSiaEkqSkE5QxLPdnZ2cQdjGHypZmLqJoXMmhRyyRlc/bmKWo5UAt2bBxtgnCqJKJCmSVAzS/FIAyhXC5tvgGowrNO6zq5sqUpm6uWmYXCQkhkFkq1IUx1OhhckVgLul1L5JKe6gB0GTnhF4TiKmVXTghS0JTIksCkLmaAuosMoJcgAa6tAWMYQuSJdQmaJi8+YrTdKVu9tXc6k3PCwh2qlmEy1fq5TIkjLJkqN3OsyYz9sh2B4vcxfX0B/V5xVLCAoJLBT3ChrYX48eEadGSP79UGfVlr/w8fx0b/PuVm6dc5JmLQpCTOzdYkJUys75nJVm2lmIa+8x2GSZ0mYFyloBCSkdgkIf2igPqbdokm0MJlOBNUkJAYBwLBwL+TR7LlxtrW0Cjs1T3NPGecIWTRLQlaZagRNRkmhebt3Ks2ZJBBcl97x1FIEp3Lk6lmZtAANEjdDJEqFeKZpdyHfv8tp5xxzQeFl87y0gn/alNxyX1E1LE2ZtPagTo/WypaZaRMdS0kkN7JBYDmzeEBT6KYtQK+ygs/aBNtBlGnJo6mCZlSULACQjKlrX2NxYHwhyMudVqYWAAlaFfWBYVokOXexfdtjO1+Ly3M0JWZiJqcqhplHtAnj74JqsHmadaoo3E+TwNRUpX1qEDMMo22GwltotBJTQXGU5aLD8RFSBMAZ9m6CUycq1p3sRy0PnCbB53UIQUpGU6je+vmCIe1FUla0KR9nvYnRt8TmPL3lxVFrPLaB0VJlxWoQwZ+6KpkqNSSVk9EarCFxSXnCkWYy06/zOYupcHlkonlanDEDYCwfuF4XVU0qC2+yQO4GJ4fW9hRYzJZY9nVJUHU3e54PGN+55KVlj20D2UcQwWV1UybnXoos5Ym9+I08ov6P1gyzAPZBKeW7Xi/jAlfUGYjLLQpMtJBVmsVMQSN8KZGLolz5qe0EzFOCdLsQb3AzDwgjX0bHRLloOCjMZLiM/NlxpaoZ0BQu8J5kiHYJPTlNthtoXzjpAP2hf4f6RHRPpOGqpn4f6Ex0dLrKnOwSFZTeyOQ9IbYfIKi0UU1C6EFtUp9BDiTL6mUqYdmnMwR820JtkN0iarFhSrTLsSzqc/wDFhta/fGoxSkSadExIZ8iuQLPpwJjHUFD1yUzZkiepz7cpiFbA4UCxNrxsMLm5qWZL6tUsSiUBKySqyc3a4uX74kSTO3BwKZMQCz9XRJch2+d4heugKdqTu7QhniSQ4e9oEQsMxS44n/EPiQ1aZjYxwpwQoQfkv6RVUzygpULEXB3EEN88IYdUjVlDvB9QPWA6ahXNUbODbw/zBGOvJ4SeqpjaHVXdHlOvMve97X5nvjYCUMobnfk8WYF0ZCFZTc+ZGw8o0mI0CepP8LEcrP5EwpK8F2EhkBe4AQQrco5vGxHcRDmoGUBgTyjO0KlIMsj2MgHMqLq7xaNEZImAF79/ujbGtIpvKAecq+Uoa+sD4sgKl5ToSNOF/dFkulAubnfeFmJgrWgaAEHwIfyjTpCxtOXA2zhZyncrUs7VE8n2fO6LyLxfTywc38x89D5ecVzpN7Qq+qsKpo82Cr5IiU5ANjsiNMDFFRUNn5mNwepy1qvSMKCqQGYmYPqntcRoXhbjWGJ/Wuyw6xFtxI3jlt2MIlg+JFco5tXKe+/+IFxupKRLWm5Qoln+qwLesNvLbwkGseRZVpwxZ1Ce9a1D8p98MOj9H1Spxd+yH4ntE25NEUV6Vozp0DPwiVNWjqKmZrdQsdgSAII+qQwScJFTVIMlHBa/6nAHiYYV6f1dMuYCLgZxZ9nuMIqItTpP8R80gw5qadNQpczMAmVKuk/aII9B6RHY0l+FXlO1jQn9FPStiC4VEcXmBKco1PpCHC5kxEpDBvsm+/k3e8EVFdnW/wBpTd2g93jB5qXtKC830Cu6hhptt3j3a90C0NcmQSgBrsQdO4i3i0MJqTYbCQL7Bd4VzJWZL6qA/Mn3kQv8JksEwynBnJmHUAbeAGpblC2nw6XMdwC9w4cAG7CC8Nlyym6Xd/fsNohi9KmUgrlKZjdLMz8O/hHGybflSp4CDSGl0glugWBuNwPDdyhdUSmeJ4JXKmpmuPZY+v8AmLK3XnDTXu6p3REuaWlfKulg/a5n4f6Ex0e9Lj+2Tfw/0JjoYtTZRT3D3K3/AEQo5c+nQProQlxvDBj7on0sowlKJWmfM29wLd2p7oTdFlKk5Vpmay0gAB/aSCQx1IuN1hfYXuGYMqf19StZVNQUmXfNlQXCiRo7OODQnJJvJb1CqRN2048YT/AqOokIyoCDLyHqw4cqGj6Hm/lBlPSqMuaZjZlrUVNvyhHL6uyF6FTUS05soIIQiYVEAFZygqQNWJB1aDcERMlylypxTnQVey5BSbg3vdzrE5jTgjv+y7KaJWUrpDhJ4D0gFNPGiqAjq0Ek+yPSF82Shdgdd4iyFsTNa20BTyes7IG1n5Hlt98T6SYmKOWlEpusW/a+yOGx4qxzFBSS+rlEGYRq3s/5Z4R0FbKqEGVVKUCHKZnPV9dp+WjLnEG+iRoyHc5Neg3SdQrEdYc2dTObqvYN4x9crZjy1De0fH8H6OSJc6XMNZKACgQEkFRvoxVH1WZNdOvrCr5GsfjqvSN3KuiSSUpOibj3esN5aSNC0LpI2hn5wcmsDaOd0Mtb1CUc1Hyg+peBsapQZZOhTo3gYoNWsaMImqoUtLKbf/2IN5jXDaUIsI4SugkkAiL59K/zv+TBWQAlt0QROSSQ4cNbdzhKUAGu6YhLmnchQhKA5Lc4XVdRICD2jtvxgnHqgBBQz5t+wDb87oz9PhxnS8wASDobktxDsx3ecH05rDRZRZQHDc80vMAKVJmaKyzC3IsfURTjdLlSlOhUtyBuICQD3P4wDImGmKu0ynIIIYFifMe+GuHnrqSZOVdRNuASQwHfeGNpJQ/MFUhpFCpElM2T2gUtMl7FDQkbjrAS5Kv1VS0AhClHc2rN87ocU1eJcpSC+YE5BftA3S3C/kYKxaT1WHBIABAAYN7Tuff4QR7ABhAY8gm1mUlqU8G9G90GYb2pk9JLoLuN7C3nAgH7KRtOT3/4jQV+ALElE+SO1k+kT9oX7Q4tCEFbjaoau6aFVTTiuRKlJLFRIJ3JCi5PiIGrJJEzJLOY2bKdW/y0B4ZLUopQp8qiW2OEnQHdmPlGmRgcuU60vmZrnYd242B7oHKS53wtwPMTcdVXWV4QFKIL5Rl4E6wtkT+zrpccAdD3H1gfEK4rUQWLHW7+pA7olLVpy8Qb+Rgdqjp2emyrzUkHMnkU/CK67EM6SDccdR37DFZPHv3xROIIO/58Y9YR3xtrIXdHFpCZ3HRuHyYMnTeyOUA9EqpgoZCpxbRtGu5+Xg9cghLNtNhfU29YLeSpejAa4k9V8q6XKesm/g/oTHRPpnKKa2aFBiMjg/yJMeQ0OFOmoyOPufuvqvQ6TK6mn7KQrqJZUWuTlDA79INrsMzTAuUsolrVknAaXsCzj6zA833xkuimIzssrq0JUEykJ7Ssrskad5h7TV04y5gy5QtSnGYHLdiLt3GJGrtku48KnDH5keD0R9ZKC5U2lJ7aGSFNqkspCy23LYneOMC4ulMlKeq7AMrMq5N7g3PIeHGGMuvRNKZgIvLSCd6gVOATrcs8IeluIDMlDhmloJ5nMX3WvGQ4OJaOLFLbGVRIzRROUiUCpTZQAXD7B8YEkzwlKpq9EhyLdwiakS6gHIoEJN2e3lwhP0jxSUmQZcsv2k3ALEC53RZc38MUeVP3F76rhZjpH1qpgUtLGZdLEbNmpYi1o2/R39HUqdThSnTMId9vz/mPcFwgTqt1XSEug6gFW0DeEhA8YbU0mukzkskhObtkElCg7NlUXuGLi4MFZtAyFt1jgrE4r0GqaZSphAVLRfOFbN7R9DoZ46tBJsUpv3bYBxnGDUJXISBlzgLJJulNz2SLJLBIvd4q65WZgC4uRowG07hzhDUQh7htXA4gWU6FUEqY79/dE5WJgKbZ58e+M8qdcuQL7Cf8gR7+sJSAXKsz7Q4Zr6Xd+GkGaC3BXhTgtmhY114x6qfCLDsSdm+ENjNBaA6gnbYWmRi0qxTHyF5JbEhivgHFh3PvaPaZWQFbnMbuWUWOwnUcvKAFKPXZ0KGQtmN7ZSyrNxG7wjzFpkxCUKWoZu05H2RdGwMTf4mJsZJfkpp0YDaCNxyfmlzCPuy3eQPjCam6TIRKSkOSEiw4CG1RStJYlzlSDzzOYzEukSnO400/Ekj1vFTSy+XZS00HmAUluJV4nTRm2m/LZzjc4VLT+qTANAD87oxuHYaFsVZey7hSgHfal9SN3AGNLQTkyKaZLUS5fe2mwnv0h1sqVfpzVheysdlpYK2cDudn+dYJ6SVg/U0Ksysp5veMhV1zpSUgggJe1ipNuRcN3vDDF6tS6aTKIsw0u7C0bMhIyvO07W1S8pyDTttPVt+YvG6FZ+xuPuz6N6xhKJH0SeSfJcPZGMBNMkEO2of6qVepLARILy26Tuqjval+IAypNPNH1VTQeWeB63pUpacqBdod4pTgyZaWt/eP7mjNrpsii40ceOnf8I414dkokEW4Uh6OrKQQu5fXnfTvhzKpVEAhtd48DxiVPhYMonKCtweOw24gNBSJRQhykgktuLMLmPPN8BMXKwU3K8Xg84JFgX1HDUB9NNg4Qpr80tgWc6DUjv8ACNVPmDKVsWZtXTwI3kv6wiXLC0DMUggqZ7AhgNm4x5vOUNskzwbwEv6OyznKTY5vKNkKfKfMHdvjH0pCJ2cGwZJfW23kde+NnOXml5hB7G5KiwMr4j+kH/8AYz/wf+tEexX07/3878H/AK0x0NhT3j1FavohUBIRmDjIi34RG0GJyUBkITmOwD0+MYOho5iaWWUBKlLlpKSCHAa/tMQoe+xhzhOHBKMy7TC9klTX2rJLE7AwiX4jTHbrVnQs3MzaZT8HVLTT5Jivp19kHL9G5SSEjVTDN47NYJk4TJzrlVQTMm58+YW2AJy8MrWMSRjcpKKdJClGSoqJDWsQM17237uUIptYKirnqBYEHKdqmV2QNz5RfhvMDe1ro97cHH2yiND3OLXcC/undVKMpExCFAlYKQogOCxa42MfGMDI6PzSiXMWCxmBISwvq7k7GSY26JWTq3UVHKCq/wBZ+JsbC1zBM6tlqplSlsmak5k8C7oLmwS9rtrHNFOd5jkOFieMNpzFDDakJnDs5AQlg1rBuUPq6unBaQEvLZ8wFrahV2G937rQqosORVygTYgsRtSoahxteFc5pqJ0k1M5GReVKRc9lsqlBnKSb+EWy2NsYDDxwk3G3ZCY1F1Faew/ZbR2N1EDeX1uwEUGbNGjK3EHtDk9xDGhpyKaWASshNyHLnbx1hbOnMboHn74VaTW4rgo4QPVqK3LOd7AcjltB0hLM+QH+UEHvLX0iAmhRtLB7j8TBcuQ5AKMvAt5JIJ3wJz001gCuRLSGOVJ5OPS0NKaQ4t6n4RRKpCNMrbm377WER64h37Pa7Lfwm779sClmDGWVg54STFataarqhLWEAWKWSFOHO7a3JvDsaUvqEt+8zjKCp3Lgh31AY2NrwfMkJXOCmKilgX3lyfcO6CZNOFK/lIYa3Oj32atw5Qk07yHNTJcAwWulZlSAZiSlRACgdhBvGerKa6xvQ/5T/mNPUrykpe/ujO4hM7aSP4hDcAs7UF1htpTSIBmL+kCEuduoGjJ1zMALQ5w7DBOlTjmLJsx22ffaE1FmKyAklRd7gtyMbLo/RFNPNRtuWHEN37Yd3gOrqszYju1gRULKAMgtoptm8CNPU4UkUMqaLLGVzc30fhAE8JUZhAYISGuwtl+MaqbK/Y5SdXIHNy8dDraXFcm9O3KydDdCd5/uEEYbSlS8hAyILrLuFK2JG4P2iIro5bEAbMzdxhjh/tzC/2SbbxuhIZJpE1JAATGqSCgjw4EXBjP1JzztQM3aN9o1ENKjZcwtm0h60Eaa+Hz5R4MpChkAdhGTJpzdlyBoQNfk+giSZ5JYgsfHnwiiXLIsCW52aJFf1U6nbHbVjaKpGTigSgwcBW07bjZCmqXY7gGYbtT5wzmEJlpSDcvl4kEv5OYHTIBWlB2v32c+TeIjjrCUD2taR7pSJHZI2lJPfDvo3iWaXkWbtCqUoFSm0dgeUUYbNAIuwBPx8d0FjFglKTkBrfdYPp6GxCd+D/1pjo96fH/AP0J2v8A49bn92jbHQ402AVKcMlPMLqnlyUnQISLvuG6NNSqShDqbQshO1hdydBvUbAcTGfw5CDTyiLKCE3Z/qjUbRGiwejTqVGYo7VCyW3DbwF+7WJfihaHAlWvD3/hEJEqqKcxWyVl1JBB7QO8ajRg7sCCwLwTgVEZZCsgUrMUgOoXGXMTp2nIT4mBOkyAZp4Jf1+DxqZBA6os3Zfm6kufACMseJjHGRgp2Ylkd90fS0iRYoMpZ2HRXEEanwccWMD4ngypihMQQFJSywQS4FxYEcTbW4jVTaZM2U3eDuI0IgKj0Sd4L+h8IV10X+HK2RvF0prJi4HukM2lVh5l1AUVyVsmezWP1VpA1ADjubbAeK0Cp2IzESlpTnloW5cgkcuDHy2xq6KSFyl08y4IID3sTxt2TzjLdH5GStSgtnR1gUAbi0tKXJJIBYlI3W2GPozECBt4SjXltnqE5pqNchIQVBRDklmBdyWA2X8oLzlSQVAMXZynyCiNseV6SahKgoZfZA231O6zHviyYhMrKlCym1xqN5LaakxOiic1z93F4RCTQ28lBzZnVqKWHdp5RXKW6txg+dTJWleYATEhwpNgscRsNoTSqoBTK2RosRo5iU7krYG7nLZvIc3hfWyZqkAFJBAJCthJHC4vBCQFJ7JuCCA7PAOJ1M1JCFAJJYPmzFiHs1haE9QBWRhaBAy40oyKgCapKTmUTmsLC73PBjFlNjAchLdlVwrsucrWex28eEdg1KlIfZmIJO0eyCTtaLJtDmUFIIzhI7Q28DvaExGQ22pgbT6Sg5ipipnWKcOGYA2baQ0DTrqS+mcXG4/O6C5tZPzZSNpD63a9tdIVTSoBlOlQmbm5HzEN6Z5vKzqHemsLXSMNRLDJDDzPfEqGqCFqCrA6bnGwcIvzBLvr6Qtr0jKVHTKTyA18dPGFYpHMl3FLbd7aKTTJcvPMuOrWtiH0BIJ8wIbYhjEtc2VJQbbxsYWEZmTgK1gqAmKftBtHO/dsi6kpjLVJUrMFZylYIsCQ3tbToYuSZYQ3shRkPd6jxwraY/SNxX6xXST1AdY6XSySBYkb+YIiVIR14D3Jmu4YDVr7d8ByA6VAnReWwcMrUvv3QtH6UfUEPC0ay4cHd88YDJIWCz3PeLg6cI9p7SxvDg80290cJjKD7CIoPa0tx1USORzXqpYYlJt5vHqSNBFk6kBzJvmTdJ3p3QPTrSO7v+eUS7I+V9bHKC3KnKpGUSC76A3yt9YHZaL66hKe2o2AGRuLkn3mDBRkpCnsWKuN3bkPW8L8QrM6wHdKbDlGdznGknGzzZMcKiWUBCgUvbeza++BMFkjrEvpqe7te6LZqmB2j5sYrpnDNoxzNuLPfZD0DQ1jnFL68BsjQsD+kVT4jPO/q/8A1Ijor6erevnbWEsd4loB9I6GG8BS3/mKeYBP+iQNyU+gj6BRSXRcgjgPX4R80wAtkfakekfT6Gbmkghhbk3P/ETfGowdhKoeHyYIWLx5QM9Y/hI2fZc6840FJL+jkP8AdjzU+yEVTKzT1X1M0AP9lCWtshjU4b16aZJWUo6pOYJ+sSLdwZULaVpEsQHT+CrWrIMQC2+GVSCnL1iH3Zkv4O8BUkwpmTEm4Cy3Jgr3+cK6bozRhDKlX351D3xVgs0SkKDkgZspOrE9kdyUjxh/xYGWHYRkkUo8LQHEhN5GMBU1KQC4UQToGJZidOPhF+IUQTOFQCXyZctmLGx53aKcOpSpA7J56ecULxJcyrnSpiglEtIKUt7Xskkk7nFhvipt8qgl3AE4TuTTJKQr6zC9tgaz6am+sB1NNmICSz8D3nlxiMzGkoDPfYNvhC/DcVKzMW9gcoO+zkvzaMSta7hdbuaLKnXT1IUQoHhdh6XimpT1svsg503TqSRbMnjv7osViNyNm7XyMQEkDtyzZ/Z0Kd29xxhEjKPeEBSVxTfzj3GK76RMzaAW/mygJ84PTh4mG4WSfrMAw46g+PhCjpFTFKmDHKQOBuRt5QN8YfQ91zduexp6lU1uKKlJRl9lw6VaHv3PsO4xCjxualeWw0s4Dje5SwNvOAsVkpCpKAylKUMwAsm4sbsVH03R1CjLUqQSwJcEuACS130B8LQxsiY07fyg0vo/Kbtulopc8LmC5OZW0gs7DUa+AijG1AZ7P2wQeQD+6LTTsq1ztveF+JTcsojUk+FvWwgTg2/R7L53U0H4Wpk1BKi+0j0jsXSSghiXbM2xO3wDxXSV4WzJAUw7W8Na2+L6/sobaq6uURj6ZLKI03hIZPSScgJlIa4UApmIyg6vy84WCqJlpUtSirrM1zbY59IIFE8zM7FQWeAuAG8/CB8HpM6piFB8j2tv1fbFwygs3JYx06grpNY8+SSbfSs4tcq3axRRrzon6vmzdnTXW+zhHYGesnyh9kL98MsEpADUiwAa53F4WNNCyXZUevIWrcTm5OAfUmLTAM5YzG+xI8EiL5M/Y+kUYjgKdMzNhFy6ka3dJYtuO7jePVycs9KkghCn5AnXmWLiKErHtC4dj4Bomqq+iKNoUCk7m0PeC3cInztLZLCvxNMkLSOURjNb1YMpBs+zZwhckEju9IoWbEku5d/GLkjVth8tYEBQVOCPyxSor9A+pNhy28vjDTC1IlySuYDa2moJb/MKFBRmA2GUWfi+z50ic7GlFBQQwsCd7O4bw8IpRxENF8KNqZ2mR/cYXzXpQr9qmP8Aw/0pjo86SrepmH+X+kR0GoKRZW4o8HC6eRNQziSjMGbRID7n0fvMaXCpjyRb598Kehk95clP8CB/xEPcPp8gKdoJ12bzEzxwfhNPVUPDz6jSzFRMXLnAFwEmap3b95a2h3Wc6Q3lqZNP/wDCjy584hUyETJpSbj2ff7h4xKvBSqSlN8svyYh763aEIZvKmiL/n/yiqriJWnatXhq5ZDqYnjs8oZJKNjeUYunrlm4lnuSeVt8B4h0lnJJQlJLbdE8bh/cOMfRyT6d35XhTRp3uNBbusxZEsaxl8Vw4zqmRNJKMxY5SxIGgO53bl5ZOfjBKFdZlUs+yApwni2jxrKDpPTqkSjPB6yWQQkBy7MCB5QGPVNdbSESbSu07Q49Upruj3Vz1JSqYULJUEguz3IbaAecNaOgWUBCEskbLA+BuYYU+LJmTHYg7AQQW2/PGDJiSLuDygbdQ0lwOKKXcHULWbn0sxJukjuh9hFMnJmzHPuBCfMg+kSQtWawVby4mCJctJLqAJ4jXmYGZo+pCybqkRPl50jMkJYi4Ic8CbB4xWJ1UuZmdR2EsQCNSddbqPhGrx/EZMqTlWopCwRvD7ADdjtG5o+byZImE51rl5wWJS+ZbgZBlJd9/LfGJC11FuQnNCIbJlNEcI+ZSoV1KklwFpFkIFyHLkMSzvExS/tJNh2dqXGpB2tsj3B6uXS9molLQopBBWQq7aJAAawAcj7OghimmDJnge0VJULbQFJNvxR022BzenKpnVgktaccfVdLokyCTmUoKFhuLjThwhPic7M6RoSD3gN740U5WYMq1mZoQ1tMyo9CBsBCjakkuytBho6v6PK5Q2VR3M8GVRdJ2n37BE6VKFpS6XYWUN24xOYBs0Tpz2CJEht5KNGaWX6RSglBA2kJHJIc+ZiOCUJyJUjVvG7EGLcaLqbXKL8y5PugnAqpKZYFuR1fgOMOOcRCKWuXWUtmoMiqCkslXVqULBiWVbxaBjWqUtWfslYLgfaZg42QV0jn5qhQ+xKIPNiT6wjSWvu9dB88IciYXMDncqe93rNI9BKlE7H8BsiaZoIVva3j8PdAoqTly7NTxiAJMUAABhKmzynmHApA2pO3iN0F1RsWDDQceMQw9OWUgHc49PRo9qFuQ3zviZMbeV9LombY2oSagZW4e6Jp0trpHVJseOb3RELDebfGBgJ1xq0nqq1WdTWGnhbxgNcyIrmEkmOiqCSKXyjzbiVkMe/3C/w/0iOjse/3C/w/0iPY8gLY4PWTJUmWUEA5Etdj7I5esGyukCye0VObkavfVh63jOUFWciAXYISAATew4WtxhvTTJbHsM+//No27bIKeLRmNczITCXWlyWIJfUnXx1hjUVKUzgVkMlCbFySbnshN/8Au8B0dECnPlSE7C3tH4A7YoxZD1BOZQAQzAlNwNrcIg650ckoa3oDf6YVjRRmju4KbLxqZUgy5Ty0OxWfaP8ACkbObvxENKDBpMtOUJ5uTfmNPCE2GzAGH2Q+o3OfXyhrKqog6hzh6Y8BUXR0KbhV4r0PkTkul5SxoQXHeDs5NCuZhC5LJMsAhXZmEOCX2Eeb3tsjQoqLGLpVSQ4B2/PlHYNdLFh2UH1N5z8pRSpZSACdrvvY9ry0huhZguTLSQ5Sl9HYD0jgUvpG55TKd10gEguJpeSkqO1h86ekTTK5+Pw0iaxaBJ1Swv4wjI+RpoFYDNyzX6RKn6OUnesnadGb1MKMIqwZkh3VlUlgSVNe6Up4h7DaYK6ZVqCEZmJcsD1eoZ/3tv8AuAKKck1FNkYF0leUy7HrGS+R5emXZprH1nhT9umaxw7pedgYSnHTYg1BBF8o1bTc3fDGZ/tgljoFPxLf9Qr6azv2ru1tf3w3mTHkD+VJ9IsljTGQkfMIIVfXAgvuHe0B1awqx1ginpytTAbCYprMNUnYfCFdMwMi28rs8hc+02w2WUDLnygagi/cTBk6YAl9mzjxgahUShKiEksLteJ1V9fkbTEaQEyJ+PISWaPaJ3HxMGUKkgJcdph/20DVpGQB7rU3cHfzLd0WTZvVSlTDsDC7uTYNuhh/AaF0HkpBXzs0+cRoyh4MIBmpYDeb/Dyv3xZTXKio6i55qDxWtWYvv8twisxhwFLcRlVoVBUgwMoRYlUMsGUIlaeimJ6tIVewI2ODx4RMqALjQQpwmvBGUh2sP8Q0WtyANPl++JMzDuNr6jRvDoxSHnlxyTFFSrLKUp9jDmbD3+EFKDvyPnCrFZ1koD6OfQe/xjkQty7rJNkZISwJiSI9aJos7axQyvmSViukI/aF/h/pEex5j5/aF939Ij2O0hrX4RkUiUkhTCWjMUpNuy+wb4eooach0BRb7WbxdjCPB6pBlSghbLCE2sm4Ae4Z+/WGM7FkoYTVS0E/W6xnHFKXeIGqfLI+m2PZXoWMDBaaKKiEkDMB7IFwG36MODCF9TSZCFKU+cm99VNu+bwLPxhP/hyzTsyOQP5lOw5B4R4uqpnJAJTLSkuwcX2EnwtGINHK43wEV2oYxaWXNIUOTa7RYi45+UTVVKt/g+kZ2i6REDLNBcfXDlKuJtYtqIbIx6QR+8SN9x6s/cYHLppGuy1NtmY8WCn0mq7IHjr4DnYQwlTOMZbDsYE2YUyiFkB3CDyYEX3XtGnVh8xMpU1ZAyIK2FywFzue1oVf4fKcgLDpGAWSmtLMBTEurvCDBcUTMlZ0KJSCzkMSRclu9u6D5mIBIBO3zO4d8JuBB2kZQC3qEynKs0KZ5Uo5Uh1HZpx12d8TkYiVqyAHMwLFtH1d2b4Q2Vh6gGQsIJAGdnUdo1YM2bf6w3p9I+Z9vFAILphEMcr5P+k6iMlcrMoFSipwkvlZmBJ2l3gT9HaOsr5LB8pJNhYBJvoQA7eMbPFv0cJnqzT6o5Ubksw8WAFt9oslJw7C0KWg9ZOy6i6stgrKBZItt12kx9UwMDA1qmyPc82Ul6d1IFUADZhv1OtmbYPGHmGYoOrBUkLBQzu2xu+PlFXUz6qoXMloWsrUWASS3Nn+EbPBaqcmQlM2lzKQCkglSVhlXLWD3seB2QcW1oQ9oJWuwvE+2wQXy3ZmtqAXf0iyuqnBOnPZCOgGc5zLXIUT7JG++lrbLEC0ETwXZnbi4txgMUPqtvC1M5tWeU3o6aYkDLcEAu4YPsiVVMH7sHMtXtEaDcOUK5dFOKXQbDZ8HgNc+ZJJKgQSGd9+ohd+leXbiiMnBbQVuITWmIlu7W3PsF+ebyjzEKjrECWlyxdRLbNAGgjCkyFJeYpJUrUH0hnW4cES3lSwptgLONpfaYZbpminXwgvmdRaAsnMw3sqNrM7ljc7Bti2VQS2uVeUNMTow2bLoxI4bWgKjk51gIJUlyTYsBsd9C7CNtfuNIJBrKrNBL3q8oBm0A2ExqTgJDqNgfIwAqkQCwU5g1hvJQvUeEuw7DlKISm93bizdw4w9m0+UMNLOeEFUuFKlgKT7QD246gwL1+aXMmG1wG562PfEqZ5kfY4VnRvMIyVUlN/wiEVbKPWHcQG8I1CUpE5KQfaQ+otbaTpC+egMpJ/eJOoulQ2Enje+yOwO2OsomtmErdoSMoLaRDJDpCUEatAM+QHteHvMCiglfPOkAaoX+H+kR7HvSQftMz8P9Ijo1a4hF161AAmybCwsBpdnjhVqF38gfUR0dGwi2eESjHZ4DBbD+VPwjxOPTx9f/ij4R7HRg5C8CVP/wDJqlv3n/FH9sUqxqcdVA/gR8I6OjIXi4qdBj0+QvrJSwlbM+RBtroUtDKd+kbEFghU9wUlBHVyrpLuLIjo6NOyuhx7oSj6VVUuX1aJjIclsiDt3lLxOb0vq1M8122ZEN4ZdeMeR0L+THuvaL+AjCR+3k/VRR0sqgoKE05gbHKl/FuJidV00rJllzyR/KgeLJvHR0b2t7LMrnF1kqo9Jai7zMz65kpU+1+0Dd9sW0fTSrk5hLmhOZ830couDqHKCWjyOjbQBwhFxQ9F0kqJAaVMyM7MlO0ubkaE7OEEnprWlyahRcMXCS4Zm00aOjo8VwEqs9Lav70/lSPQRJHTCrAYTf8Agj+2Ojo2zHCHJlXp6f1wDCew/kl/2xXUdNqyYwXNcDTsS/cm8eR0acTS41DHpFUfb/4o+EESumdYn2Z6g3BPwjo6BIgJU0dOK0EkTrnaUSz6ptF8r9JOIJDCeAP/AIpP9kdHRoLJK9m/pHxBftTgf/pk/wBkBDpZVBQV1lxp2Jf9sdHRx64zlGD9I2IA/v8A/wDnK/sgaZ00rFAgznD5vYl67/Zjo6MbR2RtxU5/TqtWQVTrpDA5JYYdyY9HTutFhOA/+uV59i8dHR7aOy41xvlCHpLUa9Z/xR/bHv8A+U1P3n/FH9sdHR2gslAVVUqYorWXUWcsBoG0AbQR0dHRpD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 b="0">
              <a:latin typeface="Calibri" pitchFamily="34" charset="0"/>
            </a:endParaRPr>
          </a:p>
        </p:txBody>
      </p:sp>
      <p:sp>
        <p:nvSpPr>
          <p:cNvPr id="12" name="AutoShape 24" descr="data:image/jpg;base64,/9j/4AAQSkZJRgABAQAAAQABAAD/2wCEAAkGBhQSEBUUEhQWFRUUGBcVFBQVFxQXGBYUGBgVFBYYFRcYHCYeGBokGRQVHy8gIygpLCwsFR4xNTAqNSYrLCkBCQoKDgwOGA8PFywcHBwpKSkpKSkpKSkpKSwpKSkpKSkpKSkpKSwpLCkpKSkpLCkpKSkpLCksKS8pKS8pMSksNv/AABEIALkBEAMBIgACEQEDEQH/xAAcAAABBQEBAQAAAAAAAAAAAAADAAIEBQYBBwj/xABCEAABAwIDBQUFBAkDBAMAAAABAAIRAyEEEjEFBkFRYRMiMnGBkaGxwfAjQnLRBxQkM1JiguHxU5KyFTRjohZDRP/EABkBAAMBAQEAAAAAAAAAAAAAAAABAwIEBf/EACQRAQEAAgICAgMBAAMAAAAAAAABAhEDEiExMkETIlEEUnGx/9oADAMBAAIRAxEAPwDBZV3Ki5Usq9XTzwsq7lRIXYT0Asq7lRA1dyo0AsqWRGyruVAAyJZUbKllQYORLIjZVzKggsqWVGypZUALIlkRQ1dyoMHIu5EXKu5UiCDF3Ki5Ug1GjCLFzIjZUsqNEBlSyo2VcyoMOFyEXKuFqAHlSyokJQkBK+zajCA5hksbUsJ+zcMzXGNARe6GMI8iQxxHPKSOevktdgt86barKr6dRzmU6FPxyPs2OpvgEx3g4GSJFxxlPwW/3Z9mAKuWmcN3Q+AW0ab6dQRMQ8uaY/luuT8nL/wepf8AP/m+uT/xkqmzajQyWH7RnaMgTLJIzQNBLTryUbKtfgd8KbH0Hvp1HOoU6dNvftNOt2hIEwczO7fwkAweEfHbZp1KVFtRhILqmcsc0VDQD3uosMghpDnv9Gt6Ix5eTessRn/m4LLcOT0zIpzYC/JJ1IgwQQRqCII9FqqG9waKRDHCo2i+lUeCAXOFOpRoOHEZWvv5Ko27tL9YrmrB7zaYOYySWU2U3EnjJaT6quGeeWWrjqOfm4uLDHeGe6g5UsqJlXcq6HEFlShFypZUAPKu5U/KuhqCMhKETKu5UALKlCLlSDUALKllRcqWRACDV0NRMq7kQAsqWVFypZUGHkSDUTpmH4fvefl80siUuzvgzKllT8i7lTZDhLKiZUi1ACypQiZUsqAFC5lRYXMqDCypZUTKllSGw4XIRcq5kQA4ShFypZEGFC7CJkSyoI7Ku5U/Ku5UyDypZUXKkKzKZa6oHFgcMwaJJE6aj4pW6m6cm7oMBdyq727vdhsRSDW0hTLPAezywAYIljnCOhVOAsceczjWePWmwlCfCUKrBmVdyp8JQgGZUoT4ShAMhKE+EoQDMqfRw5cQ1oJJsANSpuytkVMRUDKbZPE8GjmSvUNgbnUsM0EgPqH7zxx4gC4A87qPJyzD/tTDC5Mcz9H57HM6vSbU1yF/d0Jg8Jsb8IKy2Jwjqbi14hzTBB5/Ne+toN4AewfkqXeDdWjiW3GR3B7AJHmNHC65uPmsvn7Xy45Z4eLwlCtds7AqYZ+V4sfC8aOHTkeirsq7pZZuOWzQULsJ8JQgg8qUIkLmVMBwuQiFq5lSAcJZUSFzKgGhq5lVzsHe3DYdjs9M1C+Q4hjTDOQNRwBE6iD8FUuxbKjnOptc1uYwHCI8rm3qpY8kyysUuFk2ZCUJ8LkKqZsJQnQlCAKAllToXYTBmVdBpj96SGGxgSTPD/KdCm7Hoh1emCJBcJETPHTiln6rWPtAxAwliwlrhmN2Fo7zg46cIt53Syrb75YKmaQOUZhEGI46aaXKxmVQ4N6rfKHC6Gp+VdyrpRDhLKi5VzKgB5UoRcqWVACyp1OkXEAakgDzT8qkbPgVGnkVnK6jUm3o27Wzm0KQa2JN3u5mNSZ9nKFohXA1BPKBp1WLwu0rRMg6j3/NWTNtht8oE/dLhoPLTQLzsvPmuueGibihxJIJjS3kSeCc+sBzOsf54LMt2ww2JbrOok6TbNA5J1fawOmUk2kOB/OFnR7Sd4sOysxzHmAbtjXQwfT61XlWJw5Y9zTq0wVvMXtUQecC3la31xWN2nUzVCfJdXBdXSPJPG0DKuQiZUsq60A8q5CLlTcqAHCWVEyrhCAHCWVPhchIO4elhnGX5nOI+4zPo5rh4oGrb802oaZJ7InLJs4ZSDqR71sNzcI3ISQLkzpfkqPeOiG4l4AgWNrcAuXj33q+fxVMJZU6EoXSgZC6AnwkAmZ0LsJ0LuVA0bCsdgD9pp/iCggKdsevTp1mvqvaxoN803ERaAeazndY08Z5azez9wbNgA6EG/ksLC1u3t4MPVpZWVWExA8Q66uWUF7i4UeC+1OWGwuwnZV3KulEyEsqflRa2EcyM7XNkAjMCJB0InggI+VLKpraBDHaXDTaD94i/I2QxR7lR0EloEAEC5MRcH5LPaNdWi3T3PFcCpVdDdWsAMuA4uMiB6yVN3j3KFNwq0YLQ5ualBFpE5bzEcJ/JZTBb5YljHllKm1lFrc8l7iwE5RmM6kiLI43yxD3URVYzJWgscC8EtnLmZwMH4Lgy5bcnVjhNHYXAnWtVDByzcOQH91a0tm4f+J7vwsc7j0B4K4wm7TWGWtpttrnBPO5IlTDhHNvLDpaWH4t0/NSaUP6jhxctrQNfsnxxOuT8PvQcRgcNe9Rv4mEAaRq0dVpmhx8PZ9f3Z+LIXTh3nhTvOjmD/i1Aef47Atv2FYGOBMfMhXe7W53bkVKpDKcN7rZOd0NzcbCZ4+XNXWJ3XbV8babjyziZ0sQLeizWN29iMPiThcNTaSADEuc4hrZOh0AGvROZXH0Ljta7zbitY11XDkQ0S6lfQa5SSb8YKxMKZX38xVSlny0zTzBhcA8AvjNlJnWLoFHvUg5zS1xdpmBAETy+a6uHk3NVDlw+4DlXC1TadAuYAI8R/hGjZ19NECnRLjDQXHgACSfQLplR60AtXIRS1NLVogsqWVEyrkJG126I+z9SPITeVS70j9pd5D8vkrHd7blCgyH1Wg9JNv6dPr0rtv42lWq56VRrwQJAmRrwPC65OOzuvlP1U8JQiELkLrRMhKE+F3KgHQugLoC7lSDkKfsbCtqV2Ne0OEzB0sCVCyq23ZZOJZPX4LOfxp4+1xvLsKiaRIphpuQWgCDflr5LIhtrWW/2/IpOA0A6z5HQSsIAo8P2pyGZV2E7KuwulE0DkQDwJiAeZm0KRjcZWqOHbVmVYBy5MlrxfL0APqU2hTlzQdCQCPVX++OFY2pTLWtHdIsADqNYUM/nFMfjQ9kuFPI86FgFssk5nfxIezdltDCyo97oaLhsENDi8dOd54IzKzaWEZU4mR1MEwOXr0VxuzXbVDHtHiLwQYGjdDFouVzZZftV5PCtr7s0y2q0sdFXsy8DLfsi0t48YM/iMKTi9nU8zX9iAWs7OmwNZlbLm1CWtBs7ua+fNQ94t9n0azqdOS5riHFznQDMlrQCPKf8q93f263F4eo4ghzYDmudmgwTIJ4ED4qPaWt+Uo4YOxMP0ytMAwZjSPNNp0qJHhqC9u+OQNvQz5KUQHYi2oYIBg2jULK7f3l7N2Vgl8XkmGze8GSb6ddbwi3QkaM5B3Qx/qQdNfJOc2kADlcLcwf5T+S8vr7ZrvdnNR09CQB6C0K72LvaXPayt5NeLRMgSNJ7xv1S7DTbMptHZuYIL73iZmBoIj1VTi8Cx2KDzT77HVCDlHfa8GkWvnVsA26dVciT2JmJcev3iePoh7WxwoUKlV0gMcbtsT3iA0eZPHmtfRM27dWlFRopkNqVWVixoa1oewEQ0CzWmTbqYhRMfssMaQwubJdDokNdlIiByB04803CfpHf2kVAWsMAZXElo0kzZ2t9Fqt5mtDM5FgwuJifCAZ808cv4LP6yvZgsosBk02Q6YkkUy2RF7qnwOKrUqgdQexjwDJfl0ibSeYA9Vd7MxzcQHcCwOIB10JBta8RCi7sYJlTEtztDgAbEA8hxV8bvCp2ftFVicxe4vc1ziSXObEEkzIiyDlVltnDhmIqNaAAHmABAHGwUAhdWPqIZewoShEhchaJod1NiUnNl1NriTYumOMAclA3kwNOnW+zaGgtEgcwSFf7qMmmBEj4ekFVm+DT2zZ/hj2FcnH818vizsLkJ8JQutAyF2F2EoQDwugKqx+8DKTi0hxiJjn05qxwuIFRge3R1wpzOW6jXWjAKVs3aTaFVr3Mc/UAMA1PqooVvuuP2ltp19OqWfnGnj7H2rvjTc2OwqU54mLzHGfqFRUnyARIHCReFutuDNTcCBFwQST7RyWHaLKPD4rfJ6KEoXV1dW0T8OQHtJMAEEm9hPRWu8m02VXsyuJhsAFr2k8zcRFm36qvwDZqsHNzfiFo9+aUOpk8iPZyUM7+8Vx+NPwGz218HTpv0JIkeId50R9c1K3Q2aaBcx98lR8HmIbceiFsyt2eDpvJAAzXgcHON5Vvsyuar2vLpBsPDpE/dGl1zZ/Kr4+mI2nuw6riMVWecrBVcJjM5xn7oke2eBWh3T3fdhmYhriHNdkLSOIyvmRwN1a7T2lQpTTq5Yc4uLZJJJN3EBsibn0UmlVZVpOdTggixaZvB6WIuPVR8Nn0wDiASI7g+B09i8k2pXnEVZ1FR4/9iLL1ymf2gD/AMY9uVeS4zC5sRVsSTUfp+J2lk6SrqYsg8IHv0RHP6LSYf8ARzXqNL+zLZuA54BMxoMtvVVWO2S6mctRjmHrbn0uloPTcDTmjhXH+ST5wT80He3Auq4GrTYO857TyE9q0kk+inbLpzhsKTqA3XyCkPdDXTYB7uOX7x1MG1k76Dyp25r8j3U3B7qfjbBGk+CT3tNFvN6qc4V1r9i8D/aEXB7Ywxc5tOA58yA4gPmbAlsH+6nbVEBnRpta/hgXEe7gjEVnNmbD/VaRafG5mZ5jQlroaD9cVQ7v7RZRxDS90AgjRxMHkAL8FqKON7UOIdMNeNGG8fy+63FUe5//AHIP8pjpoujD4VLL5RW7ZxDald72GWk2MEctQVBLVc70iMVUjjB9wVQV1Y39Yhl7MITXWE/DX0T0oTtJZ7G3sp0W5RSe89APffz9ijbW24zEPEU6jHNBkOAiD1laLdSmABAAtJJgcdb8VE3xyl7S0cCNOAK5cN9vboy9M1C5CckuvaBkJQnQkEbGnn21zNd/LNHSLjj5LUbpv+wI5PcPgbe1ZLaDiKzjr3jHt4/XBazdN37Pw8btPRcPF8l8p+q8AVzuqycQPI/JUoK0e62EJcHtBJuNQBaCdLrozuonjPLRbeZFMmIgEuiRYXMmbrzrC4ttRuZhkSVqv0g419PBPBblzy2+pJIJAHkHGOiqNzd0g/CNeS4uqEuhuWOQ9w9658M9ZKZY7iEuwr/amwqeHpOq1RWDWwDGQkkkAR6lD2PsiniqYqUe1yklveyAgiDeARF1f8uKf46rMFPaNygE5hAJgTNpI0Ct97G187DVbTAiBkc8gRPAgCb6+XJUOw9uUKuNZSayp4jkcXMOZzZMFobYHKYuVbbyb5YZ+Ibh6gqhzHBpc3s8rXGBBnkTeBaFLLkxtlbxxsli4w2ANfZ9NjTDs3dmYBzv1U7cvDOZSyvs5lZ7T/tb7r+9ZzYe+DWYz9Sax5yOewP7QCXtzOcIDdLO81sqVWSHspuIdBs7MDI1J5QBfoFG/tluKzxNMHtzBVquPxAYCcrzJtDRYCXGwWg3Iw9SmzEsqBzT3CJHMPEjgdBfop+Kwgcyow03ZqrsznCSbkAxLYIkBGNY5A0Mc2Wi+a+okw4dI9VOYXbW4uqNI9oCR9xt/wCm6z+7uw2t7Ws5svc+plJ4AOeLdSQZ9FYU69XKMrWkaSXPzT5hsTdBomqKZbls8vObO+weXOJaMnN3Lgt6LaNjMY5lU3AyTDYEHutd3jrN1eY3ZDK1N1Oo2QdDxaeBb14qhxOxnveakvvOjyBduQ27MjSCM0wWj1s6eIqkaGeJz1Bfp3I9ko1RuJWFwxbSotH3IBHlafmqre1jv1KsGzJeIgSb1WiIGsqXTxNRojIDEXLnzpaYbb+64M4nNTLu8D4/K0xoCJ5pWUbjzHG7HxFNpc5pAFiYByn+aDLfVekbxM/ZnOGooPPkezsZ+tVFwtKc8UnntpLiXWHibwuTBm/NExQc6GOYcsZC3N4tQeHLkljjYdqj3a2W5lJ732LmAtHJpDtRz0VTu+yr+sN7JrSReXOc0aEXgGRf3LZ7RxZp03VKjezYyMzn1IaBoPF1P/tCp9m06WFrMBf9pWH2TC5vfGoywOIhVxusbKxfN2o9vl/bu7VrWvEA5SXA9ZKrSt1tHdrt6pqOztngC06HqqTam7go0qrz2n2bXv8AuQQ0Egz6K+PJJEssLb4Z6VxYGrjXF0lxJPHqvTN29nsr4WnUc9+d2YEAM1aS3iQeCzhzzK60Lx6Xm79drGtL3NbIDWyYvNuI1PBA3yPebaNfZZYvf2ab8O0SMrM1y0/etYE8ittvAw1KTHEGzZ7oEHugzd0rGGX7N5TwzCULhXHGx8iuvaGmY2lvFUbXLGkANMRGsea0WFxAexrx94T/AGXnFVxLpvqdTK3W75/Z2ev/ACK5uLO3KyqZY6jHbcLTiHEXBcdLT9SrXdrarKbHtIgXeOJOgyqj2lPauJkGdOV/JFwtCKZfIIEiOPD1PBc/ezzFLPDSf/LQD+7t+K/wW5/R7vFTru7IONKoMzgSRBaRwJi8jTqvGxW9Pf8AX91abuEPxDWmct5ykh2hAiLkzGnJH5M/s8cJt6L+mHaAaaVNrw8RmJkE5hIAMW8LtfNVWyP0knD4NtGlT+0aLPLhlkuJMsy315+qzm8TmllMCMwz5jmzE96R5RoB06qnGEqnwseeRDT8YWN3fhpud6t9XYnB0G9oC+pmdXY3wtc1xFMchYZovHdupu4287qeDxLRScadP7QubUYHAPaGRDiCRabSb9F53UpOGVpEGAYdwBurzdfMaWMa0znotDW27zu1pxc6Ad539Kf2EHZW3MmLpVnz3arXvIuTDpcR119qZvFtMVcVWqtkB9R7hm1ykkiY4wq6thC2rkIh5dlgkazHsvqm46iWPLXQCLGL+w8R1S0F5sPbAGObVquygl+Zwn7zHg2HV3BaR+/b6WAwlKhV77ATUtJblJDWXEEZYPoOqweBw3aVQ2cvXWBHGOfzUzH4Hs8oY4vmbxpy0KPRbekYz9Is1MNVFmObW7Ske9D2uLWXFwPCfUq+we+Acxr35b4ZtdwaZLX53MyAZpOhMa3Xi7cC+3r8QDf2lWuC2dVgQCDEHXnOvuT7U/D23DbbovFNwrRmbmDe7Dw0NDpJNpzDgEZuOZ/qh2biS2xBg2zexePYLZjqY+0cBLS3vcpBtfmEV2AjwtqOniQQNeFpW+1GpXsrMQ3uuzEC0AQc5knSeQtdRsdt6nSaC4udrYFjiCBm0m0zGnt0XlVTAVcoltSD4RJvrMenxRMF29NxjtRLY59yLTPAEkxzRbdHJHqG0t5qGHomo5xeNe5lcTAm97C5uq/Cb70KuFqV2zLWlxpvgRAzag63ItysvM8ZgBVByPEkC0mfUHmb+qrK2x6rGFoBM+cadJWbbB4jZb4b+V8Niq9Gi9uQNpik5oYS0wx5dN80jMIMxI5LFbQ3tr1nMc+o7Oym6nmmCQ9zy7SIJDgPQKtx+FqZiYJ0Gt+I43UPsXi5aRrw9SsW0tx6PV3jFXYJY6o3tW1G08pd3zTBzgwTMaCf5Qg71bxNFTZtRgE0aNJxDeYcDlnoGj2rENZNHNOjiMtyYI1nhBEeqNixmdRALQXNaLOMCzW94nS4J5CU905p9AYHenC1aQqtxLGtiXBzg1zSYs5pMzcBeL7b3+qvxVdwe/saralMMJJAYWOY2xsDJDlTbUwD6TQ5zmmSR3XTyKZU3cqdn2kEtgvMDVtjqOie7fZekJrxw+uGvqvW9hbapYPY1Nz3ntKgrdk1ozd6TlzROUSW6/48ea2DafdGqt8UHBrW5XQGiLGJgE8FndnoObQ2zVq1A+uS8gQDAHdEwIAHNenbU32oP2e2o0kv/dGmbfaFgkfg8V+MQvHa7u9B96dWpFrQcwOc6cRY2In6halsJdVt66k2gen5lEZvY+DLWmxjULNF/wBfJKi+DOo+hdPvn/WOrlS8czf1JutrsKp+yaxAcJ5ambeaxpEu4zy066fWqua7/wBmzNaQMtzJgyQD0m/vWsM+t21ZKibbwzQ9xY4PBgtg5vMGOIhWexTSbTPaMLi4khoa4gNiIkwOajVWl8DKbHWyRq1j/wDUfUqXYdlw2tQ1bhva2n+ZT/8AqTW+Gi0f7R8GqqZTqDUD/Y781JbRcQe7HUkt+JR3o7VB3ixZqFriGiLW+ZP+FY09tPgAVBYAd0NOg6yhDDSYsfK/wU3D7PEXEH0j2RKJ2pbtU+1abq3ezEuiBMRHXRLZuHcwaGTrB/LzV9T2dGrh6NHzCKzAM4385/wn0yp6qjrbKzVA8wCOcX5GJmUZ2xe08TSesED4haGnSAsI9i7WxbGDvua3z19mpW/x/wBo6qijsHmAOupU6lspo5npZBxe3coGUROhqSJ/CxvecOtggUGV8TZsweLoDR5NFvbmKfWQakTHYilTFhPURA/qJj3o+DFauYpNytP33yBExI4n0hEwWwGUn/antHN4m7eGgPqtbgXtLdPC0R8YTg2HsjdelTIc6KznANc+oAYkXyN0FjE6qazZVC57KlI8Pcb/ABSVJZo0dJUOjXEOHEE/OFvwyNWqN/WKLY+68mecgc+XwUithWPaAbC+hI1t+SzuNxf7WwcmH70ag/d46G6vmVWgTKPBg4zd/D1aOQtALfA9tnNm9jrrwNrrJ47YmIoAub9tTGseMeY4jyhbSkbA80HFvim/oR7EUbefsx9N5gi/IiSPSJ9x81wbPpPEtAg8WmQpu2dm06peS2+oI1lU+L2bXw8Ey9pEhwJDwPxi/wDuDgseK0diNhA6R5EfXwULEbIIIOWY0i8fXkp+C20HwDBdplMMqef8D/Qg9FIZtKmSW5spHB4LT+Q9UrhBqVQYnZ2cQSOcSAZ/qXJLRlvpETFtFqKjCReIPFQqmzWHhHUSFm8d+i6/xjKeyjnkkRyBOk9QtE3bFQDx2HRvyCk19lTo/wBon3iCgVtlwLXPMW9oMrNmQ/ZUbRxZqVAZBLgGmLWE6+hVtT2gwNANFhgAcPm0qA+k5viEechPbh3RYA+RB9wKzulupZxGHPiw7fQM19yhbVo4d1F3ZU8r7RZ3O+hI0TA46fkgOZU4OEdR+SfajspIg2M3WwwOCY6gGms5uZsOYHtiLmADpqs//wBNc55Jg30bKnu+pCfaHuJuFoB/07T1KlO2eB4R65vkArDs+oSDVSYQ9K5mzBxJPkI+MqVSwjR90Hzujx5IjAToJWphPoeIYG/UQutb9SlisVTpfvHgH+Fved/b1VWd5S8ltCkS7g494j00/Jb1obXAp8SIHM2HtKh4jbdJlgS88A0WnzPylZ/EYjvfbVTUdf7OmQ4iL3d4W8rSnU3vcYYBRB1DJNQ+bzf2QEi3pOxe16ujyKIOjGiah9JkeZhQ6dJ7j3AW/wAzu8/26N9BPVTMHsxo1F/aSep4qzNICA2EdWbmj4DZDB3nHM7Ul0knz5rTbPAA1AVXQpSrDD0jFiB04p6Z2NXe3NMz7SpuAxAAKqKrb/XuUjDfXRZ0e17+ujhy+oVTVr3PW6eaoHL3T04qNUMnz0RQi1doj9Ya3syXRAqz3Q03iI14eqs/1gkaqsyjOHZmknRodLvUKW13mg1zRrHI0A6JuKqyxw5qIyoYEFcxFaRx8o+MaJhXPFypGNMsHQRw/NRjUR8RVJbcW8vqyUgtUuJ2Gyo2SL+SpnMfTGWBUYPuVJMfgeO834LUNccumv15KA1omImeCfUtqBuMDXRSc6k7/TqEZT+F/hPqAp7NvZTlrUy0/wAQi/WPyQ8fswGRHpwVSGVKQLWu7uvZVO8z0nwnqLpem5k1WGxDKn7twJ5aO9hv7E9w4fJY79YpOMOmg7+aXUyejh3m+9WFPaNeiBJzMOhJFRh8ni48pTPa/NGUGpsxp1aPZB9yi0N5KbvG0s6jvN/Me9WFKsHiWOa4dD8tUrD3Kr6mw2nQke9NbsbnlPWCD7nK0nmlmWesHWKLE7OIHdafOJHtmVC7J3IiOnzWozDmhVcO12oaZ5gLF49lcTWl3BPeyBme4NHNxRqGh8lkt4/3g8/kVcWrXFbx0WDuzUPPwt99yqsbaxGIJayQ3iG91oHMuPzKoquo8yr3/wDF6u/5FK0oj1qtOn43ds7+Cme7/U/j6e1L7WoIMU2f6bLT56k+pKrdkeNXmC8YWSt0JhNmAcMo9pKtKFGB3Qk3T66I7dD9cSqyJW7cay/+EbOeM9FGpeJSK3Dy+ZTESKLj9f4U2jWPH69FX0PmEdug8vmkaRVf80qdUjQcr9dEyj4T6/AI1NZpnPr8/mhF8X8/YlS8XoUJ2hWaYbaDWuz5xJmBnnU8BP1KlMKyOA/e0vxNWro6+jvgEodTqFS2pTajjGvnJshj69iG/j6/FaIPMSZTqzzlidPO3kg0/wAvgU/gPJOFQg+x+aj9mZT6fy+a6dPX8lqemQcRTMz+SgVqMi46qfiNfVAqfktfRKXE4LpIPA/XxUKlSfSJNF5b/Exwlp6EHULQO09ir8ZqzzKllNN45VXfr1N3dqt7F38TBLD/AEzb0MdE+pgqjWl7Iezi+mZjiMw1b6iEPa37r+r80bcr94Prisqn4TeOo3WKjeuo9RdWuH27Rqak0zyN2+0fNZvan/dP/Go9XxfXNalFbzKYkHMOYMj3JnbKp3Q1f6K5xmqetjd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 b="0">
              <a:latin typeface="Calibri" pitchFamily="34" charset="0"/>
            </a:endParaRPr>
          </a:p>
        </p:txBody>
      </p:sp>
      <p:sp>
        <p:nvSpPr>
          <p:cNvPr id="13" name="AutoShape 26" descr="data:image/jpg;base64,/9j/4AAQSkZJRgABAQAAAQABAAD/2wCEAAkGBhQSEBUUEhQWFRUUGBcVFBQVFxQXGBYUGBgVFBYYFRcYHCYeGBokGRQVHy8gIygpLCwsFR4xNTAqNSYrLCkBCQoKDgwOGA8PFywcHBwpKSkpKSkpKSkpKSwpKSkpKSkpKSkpKSwpLCkpKSkpLCkpKSkpLCksKS8pKS8pMSksNv/AABEIALkBEAMBIgACEQEDEQH/xAAcAAABBQEBAQAAAAAAAAAAAAADAAIEBQYBBwj/xABCEAABAwIDBQUFBAkDBAMAAAABAAIRAyEEEjEFBkFRYRMiMnGBkaGxwfAjQnLRBxQkM1JiguHxU5KyFTRjohZDRP/EABkBAAMBAQEAAAAAAAAAAAAAAAABAwIEBf/EACQRAQEAAgICAgMBAAMAAAAAAAABAhEDEiExMkETIlEEUnGx/9oADAMBAAIRAxEAPwDBZV3Ki5Usq9XTzwsq7lRIXYT0Asq7lRA1dyo0AsqWRGyruVAAyJZUbKllQYORLIjZVzKggsqWVGypZUALIlkRQ1dyoMHIu5EXKu5UiCDF3Ki5Ug1GjCLFzIjZUsqNEBlSyo2VcyoMOFyEXKuFqAHlSyokJQkBK+zajCA5hksbUsJ+zcMzXGNARe6GMI8iQxxHPKSOevktdgt86barKr6dRzmU6FPxyPs2OpvgEx3g4GSJFxxlPwW/3Z9mAKuWmcN3Q+AW0ab6dQRMQ8uaY/luuT8nL/wepf8AP/m+uT/xkqmzajQyWH7RnaMgTLJIzQNBLTryUbKtfgd8KbH0Hvp1HOoU6dNvftNOt2hIEwczO7fwkAweEfHbZp1KVFtRhILqmcsc0VDQD3uosMghpDnv9Gt6Ix5eTessRn/m4LLcOT0zIpzYC/JJ1IgwQQRqCII9FqqG9waKRDHCo2i+lUeCAXOFOpRoOHEZWvv5Ko27tL9YrmrB7zaYOYySWU2U3EnjJaT6quGeeWWrjqOfm4uLDHeGe6g5UsqJlXcq6HEFlShFypZUAPKu5U/KuhqCMhKETKu5UALKlCLlSDUALKllRcqWRACDV0NRMq7kQAsqWVFypZUGHkSDUTpmH4fvefl80siUuzvgzKllT8i7lTZDhLKiZUi1ACypQiZUsqAFC5lRYXMqDCypZUTKllSGw4XIRcq5kQA4ShFypZEGFC7CJkSyoI7Ku5U/Ku5UyDypZUXKkKzKZa6oHFgcMwaJJE6aj4pW6m6cm7oMBdyq727vdhsRSDW0hTLPAezywAYIljnCOhVOAsceczjWePWmwlCfCUKrBmVdyp8JQgGZUoT4ShAMhKE+EoQDMqfRw5cQ1oJJsANSpuytkVMRUDKbZPE8GjmSvUNgbnUsM0EgPqH7zxx4gC4A87qPJyzD/tTDC5Mcz9H57HM6vSbU1yF/d0Jg8Jsb8IKy2Jwjqbi14hzTBB5/Ne+toN4AewfkqXeDdWjiW3GR3B7AJHmNHC65uPmsvn7Xy45Z4eLwlCtds7AqYZ+V4sfC8aOHTkeirsq7pZZuOWzQULsJ8JQgg8qUIkLmVMBwuQiFq5lSAcJZUSFzKgGhq5lVzsHe3DYdjs9M1C+Q4hjTDOQNRwBE6iD8FUuxbKjnOptc1uYwHCI8rm3qpY8kyysUuFk2ZCUJ8LkKqZsJQnQlCAKAllToXYTBmVdBpj96SGGxgSTPD/KdCm7Hoh1emCJBcJETPHTiln6rWPtAxAwliwlrhmN2Fo7zg46cIt53Syrb75YKmaQOUZhEGI46aaXKxmVQ4N6rfKHC6Gp+VdyrpRDhLKi5VzKgB5UoRcqWVACyp1OkXEAakgDzT8qkbPgVGnkVnK6jUm3o27Wzm0KQa2JN3u5mNSZ9nKFohXA1BPKBp1WLwu0rRMg6j3/NWTNtht8oE/dLhoPLTQLzsvPmuueGibihxJIJjS3kSeCc+sBzOsf54LMt2ww2JbrOok6TbNA5J1fawOmUk2kOB/OFnR7Sd4sOysxzHmAbtjXQwfT61XlWJw5Y9zTq0wVvMXtUQecC3la31xWN2nUzVCfJdXBdXSPJPG0DKuQiZUsq60A8q5CLlTcqAHCWVEyrhCAHCWVPhchIO4elhnGX5nOI+4zPo5rh4oGrb802oaZJ7InLJs4ZSDqR71sNzcI3ISQLkzpfkqPeOiG4l4AgWNrcAuXj33q+fxVMJZU6EoXSgZC6AnwkAmZ0LsJ0LuVA0bCsdgD9pp/iCggKdsevTp1mvqvaxoN803ERaAeazndY08Z5azez9wbNgA6EG/ksLC1u3t4MPVpZWVWExA8Q66uWUF7i4UeC+1OWGwuwnZV3KulEyEsqflRa2EcyM7XNkAjMCJB0InggI+VLKpraBDHaXDTaD94i/I2QxR7lR0EloEAEC5MRcH5LPaNdWi3T3PFcCpVdDdWsAMuA4uMiB6yVN3j3KFNwq0YLQ5ualBFpE5bzEcJ/JZTBb5YljHllKm1lFrc8l7iwE5RmM6kiLI43yxD3URVYzJWgscC8EtnLmZwMH4Lgy5bcnVjhNHYXAnWtVDByzcOQH91a0tm4f+J7vwsc7j0B4K4wm7TWGWtpttrnBPO5IlTDhHNvLDpaWH4t0/NSaUP6jhxctrQNfsnxxOuT8PvQcRgcNe9Rv4mEAaRq0dVpmhx8PZ9f3Z+LIXTh3nhTvOjmD/i1Aef47Atv2FYGOBMfMhXe7W53bkVKpDKcN7rZOd0NzcbCZ4+XNXWJ3XbV8babjyziZ0sQLeizWN29iMPiThcNTaSADEuc4hrZOh0AGvROZXH0Ljta7zbitY11XDkQ0S6lfQa5SSb8YKxMKZX38xVSlny0zTzBhcA8AvjNlJnWLoFHvUg5zS1xdpmBAETy+a6uHk3NVDlw+4DlXC1TadAuYAI8R/hGjZ19NECnRLjDQXHgACSfQLplR60AtXIRS1NLVogsqWVEyrkJG126I+z9SPITeVS70j9pd5D8vkrHd7blCgyH1Wg9JNv6dPr0rtv42lWq56VRrwQJAmRrwPC65OOzuvlP1U8JQiELkLrRMhKE+F3KgHQugLoC7lSDkKfsbCtqV2Ne0OEzB0sCVCyq23ZZOJZPX4LOfxp4+1xvLsKiaRIphpuQWgCDflr5LIhtrWW/2/IpOA0A6z5HQSsIAo8P2pyGZV2E7KuwulE0DkQDwJiAeZm0KRjcZWqOHbVmVYBy5MlrxfL0APqU2hTlzQdCQCPVX++OFY2pTLWtHdIsADqNYUM/nFMfjQ9kuFPI86FgFssk5nfxIezdltDCyo97oaLhsENDi8dOd54IzKzaWEZU4mR1MEwOXr0VxuzXbVDHtHiLwQYGjdDFouVzZZftV5PCtr7s0y2q0sdFXsy8DLfsi0t48YM/iMKTi9nU8zX9iAWs7OmwNZlbLm1CWtBs7ua+fNQ94t9n0azqdOS5riHFznQDMlrQCPKf8q93f263F4eo4ghzYDmudmgwTIJ4ED4qPaWt+Uo4YOxMP0ytMAwZjSPNNp0qJHhqC9u+OQNvQz5KUQHYi2oYIBg2jULK7f3l7N2Vgl8XkmGze8GSb6ddbwi3QkaM5B3Qx/qQdNfJOc2kADlcLcwf5T+S8vr7ZrvdnNR09CQB6C0K72LvaXPayt5NeLRMgSNJ7xv1S7DTbMptHZuYIL73iZmBoIj1VTi8Cx2KDzT77HVCDlHfa8GkWvnVsA26dVciT2JmJcev3iePoh7WxwoUKlV0gMcbtsT3iA0eZPHmtfRM27dWlFRopkNqVWVixoa1oewEQ0CzWmTbqYhRMfssMaQwubJdDokNdlIiByB04803CfpHf2kVAWsMAZXElo0kzZ2t9Fqt5mtDM5FgwuJifCAZ808cv4LP6yvZgsosBk02Q6YkkUy2RF7qnwOKrUqgdQexjwDJfl0ibSeYA9Vd7MxzcQHcCwOIB10JBta8RCi7sYJlTEtztDgAbEA8hxV8bvCp2ftFVicxe4vc1ziSXObEEkzIiyDlVltnDhmIqNaAAHmABAHGwUAhdWPqIZewoShEhchaJod1NiUnNl1NriTYumOMAclA3kwNOnW+zaGgtEgcwSFf7qMmmBEj4ekFVm+DT2zZ/hj2FcnH818vizsLkJ8JQutAyF2F2EoQDwugKqx+8DKTi0hxiJjn05qxwuIFRge3R1wpzOW6jXWjAKVs3aTaFVr3Mc/UAMA1PqooVvuuP2ltp19OqWfnGnj7H2rvjTc2OwqU54mLzHGfqFRUnyARIHCReFutuDNTcCBFwQST7RyWHaLKPD4rfJ6KEoXV1dW0T8OQHtJMAEEm9hPRWu8m02VXsyuJhsAFr2k8zcRFm36qvwDZqsHNzfiFo9+aUOpk8iPZyUM7+8Vx+NPwGz218HTpv0JIkeId50R9c1K3Q2aaBcx98lR8HmIbceiFsyt2eDpvJAAzXgcHON5Vvsyuar2vLpBsPDpE/dGl1zZ/Kr4+mI2nuw6riMVWecrBVcJjM5xn7oke2eBWh3T3fdhmYhriHNdkLSOIyvmRwN1a7T2lQpTTq5Yc4uLZJJJN3EBsibn0UmlVZVpOdTggixaZvB6WIuPVR8Nn0wDiASI7g+B09i8k2pXnEVZ1FR4/9iLL1ymf2gD/AMY9uVeS4zC5sRVsSTUfp+J2lk6SrqYsg8IHv0RHP6LSYf8ARzXqNL+zLZuA54BMxoMtvVVWO2S6mctRjmHrbn0uloPTcDTmjhXH+ST5wT80He3Auq4GrTYO857TyE9q0kk+inbLpzhsKTqA3XyCkPdDXTYB7uOX7x1MG1k76Dyp25r8j3U3B7qfjbBGk+CT3tNFvN6qc4V1r9i8D/aEXB7Ywxc5tOA58yA4gPmbAlsH+6nbVEBnRpta/hgXEe7gjEVnNmbD/VaRafG5mZ5jQlroaD9cVQ7v7RZRxDS90AgjRxMHkAL8FqKON7UOIdMNeNGG8fy+63FUe5//AHIP8pjpoujD4VLL5RW7ZxDald72GWk2MEctQVBLVc70iMVUjjB9wVQV1Y39Yhl7MITXWE/DX0T0oTtJZ7G3sp0W5RSe89APffz9ijbW24zEPEU6jHNBkOAiD1laLdSmABAAtJJgcdb8VE3xyl7S0cCNOAK5cN9vboy9M1C5CckuvaBkJQnQkEbGnn21zNd/LNHSLjj5LUbpv+wI5PcPgbe1ZLaDiKzjr3jHt4/XBazdN37Pw8btPRcPF8l8p+q8AVzuqycQPI/JUoK0e62EJcHtBJuNQBaCdLrozuonjPLRbeZFMmIgEuiRYXMmbrzrC4ttRuZhkSVqv0g419PBPBblzy2+pJIJAHkHGOiqNzd0g/CNeS4uqEuhuWOQ9w9658M9ZKZY7iEuwr/amwqeHpOq1RWDWwDGQkkkAR6lD2PsiniqYqUe1yklveyAgiDeARF1f8uKf46rMFPaNygE5hAJgTNpI0Ct97G187DVbTAiBkc8gRPAgCb6+XJUOw9uUKuNZSayp4jkcXMOZzZMFobYHKYuVbbyb5YZ+Ibh6gqhzHBpc3s8rXGBBnkTeBaFLLkxtlbxxsli4w2ANfZ9NjTDs3dmYBzv1U7cvDOZSyvs5lZ7T/tb7r+9ZzYe+DWYz9Sax5yOewP7QCXtzOcIDdLO81sqVWSHspuIdBs7MDI1J5QBfoFG/tluKzxNMHtzBVquPxAYCcrzJtDRYCXGwWg3Iw9SmzEsqBzT3CJHMPEjgdBfop+Kwgcyow03ZqrsznCSbkAxLYIkBGNY5A0Mc2Wi+a+okw4dI9VOYXbW4uqNI9oCR9xt/wCm6z+7uw2t7Ws5svc+plJ4AOeLdSQZ9FYU69XKMrWkaSXPzT5hsTdBomqKZbls8vObO+weXOJaMnN3Lgt6LaNjMY5lU3AyTDYEHutd3jrN1eY3ZDK1N1Oo2QdDxaeBb14qhxOxnveakvvOjyBduQ27MjSCM0wWj1s6eIqkaGeJz1Bfp3I9ko1RuJWFwxbSotH3IBHlafmqre1jv1KsGzJeIgSb1WiIGsqXTxNRojIDEXLnzpaYbb+64M4nNTLu8D4/K0xoCJ5pWUbjzHG7HxFNpc5pAFiYByn+aDLfVekbxM/ZnOGooPPkezsZ+tVFwtKc8UnntpLiXWHibwuTBm/NExQc6GOYcsZC3N4tQeHLkljjYdqj3a2W5lJ732LmAtHJpDtRz0VTu+yr+sN7JrSReXOc0aEXgGRf3LZ7RxZp03VKjezYyMzn1IaBoPF1P/tCp9m06WFrMBf9pWH2TC5vfGoywOIhVxusbKxfN2o9vl/bu7VrWvEA5SXA9ZKrSt1tHdrt6pqOztngC06HqqTam7go0qrz2n2bXv8AuQQ0Egz6K+PJJEssLb4Z6VxYGrjXF0lxJPHqvTN29nsr4WnUc9+d2YEAM1aS3iQeCzhzzK60Lx6Xm79drGtL3NbIDWyYvNuI1PBA3yPebaNfZZYvf2ab8O0SMrM1y0/etYE8ittvAw1KTHEGzZ7oEHugzd0rGGX7N5TwzCULhXHGx8iuvaGmY2lvFUbXLGkANMRGsea0WFxAexrx94T/AGXnFVxLpvqdTK3W75/Z2ev/ACK5uLO3KyqZY6jHbcLTiHEXBcdLT9SrXdrarKbHtIgXeOJOgyqj2lPauJkGdOV/JFwtCKZfIIEiOPD1PBc/ezzFLPDSf/LQD+7t+K/wW5/R7vFTru7IONKoMzgSRBaRwJi8jTqvGxW9Pf8AX91abuEPxDWmct5ykh2hAiLkzGnJH5M/s8cJt6L+mHaAaaVNrw8RmJkE5hIAMW8LtfNVWyP0knD4NtGlT+0aLPLhlkuJMsy315+qzm8TmllMCMwz5jmzE96R5RoB06qnGEqnwseeRDT8YWN3fhpud6t9XYnB0G9oC+pmdXY3wtc1xFMchYZovHdupu4287qeDxLRScadP7QubUYHAPaGRDiCRabSb9F53UpOGVpEGAYdwBurzdfMaWMa0znotDW27zu1pxc6Ad539Kf2EHZW3MmLpVnz3arXvIuTDpcR119qZvFtMVcVWqtkB9R7hm1ykkiY4wq6thC2rkIh5dlgkazHsvqm46iWPLXQCLGL+w8R1S0F5sPbAGObVquygl+Zwn7zHg2HV3BaR+/b6WAwlKhV77ATUtJblJDWXEEZYPoOqweBw3aVQ2cvXWBHGOfzUzH4Hs8oY4vmbxpy0KPRbekYz9Is1MNVFmObW7Ske9D2uLWXFwPCfUq+we+Acxr35b4ZtdwaZLX53MyAZpOhMa3Xi7cC+3r8QDf2lWuC2dVgQCDEHXnOvuT7U/D23DbbovFNwrRmbmDe7Dw0NDpJNpzDgEZuOZ/qh2biS2xBg2zexePYLZjqY+0cBLS3vcpBtfmEV2AjwtqOniQQNeFpW+1GpXsrMQ3uuzEC0AQc5knSeQtdRsdt6nSaC4udrYFjiCBm0m0zGnt0XlVTAVcoltSD4RJvrMenxRMF29NxjtRLY59yLTPAEkxzRbdHJHqG0t5qGHomo5xeNe5lcTAm97C5uq/Cb70KuFqV2zLWlxpvgRAzag63ItysvM8ZgBVByPEkC0mfUHmb+qrK2x6rGFoBM+cadJWbbB4jZb4b+V8Niq9Gi9uQNpik5oYS0wx5dN80jMIMxI5LFbQ3tr1nMc+o7Oym6nmmCQ9zy7SIJDgPQKtx+FqZiYJ0Gt+I43UPsXi5aRrw9SsW0tx6PV3jFXYJY6o3tW1G08pd3zTBzgwTMaCf5Qg71bxNFTZtRgE0aNJxDeYcDlnoGj2rENZNHNOjiMtyYI1nhBEeqNixmdRALQXNaLOMCzW94nS4J5CU905p9AYHenC1aQqtxLGtiXBzg1zSYs5pMzcBeL7b3+qvxVdwe/saralMMJJAYWOY2xsDJDlTbUwD6TQ5zmmSR3XTyKZU3cqdn2kEtgvMDVtjqOie7fZekJrxw+uGvqvW9hbapYPY1Nz3ntKgrdk1ozd6TlzROUSW6/48ea2DafdGqt8UHBrW5XQGiLGJgE8FndnoObQ2zVq1A+uS8gQDAHdEwIAHNenbU32oP2e2o0kv/dGmbfaFgkfg8V+MQvHa7u9B96dWpFrQcwOc6cRY2In6halsJdVt66k2gen5lEZvY+DLWmxjULNF/wBfJKi+DOo+hdPvn/WOrlS8czf1JutrsKp+yaxAcJ5ambeaxpEu4zy066fWqua7/wBmzNaQMtzJgyQD0m/vWsM+t21ZKibbwzQ9xY4PBgtg5vMGOIhWexTSbTPaMLi4khoa4gNiIkwOajVWl8DKbHWyRq1j/wDUfUqXYdlw2tQ1bhva2n+ZT/8AqTW+Gi0f7R8GqqZTqDUD/Y781JbRcQe7HUkt+JR3o7VB3ixZqFriGiLW+ZP+FY09tPgAVBYAd0NOg6yhDDSYsfK/wU3D7PEXEH0j2RKJ2pbtU+1abq3ezEuiBMRHXRLZuHcwaGTrB/LzV9T2dGrh6NHzCKzAM4385/wn0yp6qjrbKzVA8wCOcX5GJmUZ2xe08TSesED4haGnSAsI9i7WxbGDvua3z19mpW/x/wBo6qijsHmAOupU6lspo5npZBxe3coGUROhqSJ/CxvecOtggUGV8TZsweLoDR5NFvbmKfWQakTHYilTFhPURA/qJj3o+DFauYpNytP33yBExI4n0hEwWwGUn/antHN4m7eGgPqtbgXtLdPC0R8YTg2HsjdelTIc6KznANc+oAYkXyN0FjE6qazZVC57KlI8Pcb/ABSVJZo0dJUOjXEOHEE/OFvwyNWqN/WKLY+68mecgc+XwUithWPaAbC+hI1t+SzuNxf7WwcmH70ag/d46G6vmVWgTKPBg4zd/D1aOQtALfA9tnNm9jrrwNrrJ47YmIoAub9tTGseMeY4jyhbSkbA80HFvim/oR7EUbefsx9N5gi/IiSPSJ9x81wbPpPEtAg8WmQpu2dm06peS2+oI1lU+L2bXw8Ey9pEhwJDwPxi/wDuDgseK0diNhA6R5EfXwULEbIIIOWY0i8fXkp+C20HwDBdplMMqef8D/Qg9FIZtKmSW5spHB4LT+Q9UrhBqVQYnZ2cQSOcSAZ/qXJLRlvpETFtFqKjCReIPFQqmzWHhHUSFm8d+i6/xjKeyjnkkRyBOk9QtE3bFQDx2HRvyCk19lTo/wBon3iCgVtlwLXPMW9oMrNmQ/ZUbRxZqVAZBLgGmLWE6+hVtT2gwNANFhgAcPm0qA+k5viEechPbh3RYA+RB9wKzulupZxGHPiw7fQM19yhbVo4d1F3ZU8r7RZ3O+hI0TA46fkgOZU4OEdR+SfajspIg2M3WwwOCY6gGms5uZsOYHtiLmADpqs//wBNc55Jg30bKnu+pCfaHuJuFoB/07T1KlO2eB4R65vkArDs+oSDVSYQ9K5mzBxJPkI+MqVSwjR90Hzujx5IjAToJWphPoeIYG/UQutb9SlisVTpfvHgH+Fved/b1VWd5S8ltCkS7g494j00/Jb1obXAp8SIHM2HtKh4jbdJlgS88A0WnzPylZ/EYjvfbVTUdf7OmQ4iL3d4W8rSnU3vcYYBRB1DJNQ+bzf2QEi3pOxe16ujyKIOjGiah9JkeZhQ6dJ7j3AW/wAzu8/26N9BPVTMHsxo1F/aSep4qzNICA2EdWbmj4DZDB3nHM7Ul0knz5rTbPAA1AVXQpSrDD0jFiB04p6Z2NXe3NMz7SpuAxAAKqKrb/XuUjDfXRZ0e17+ujhy+oVTVr3PW6eaoHL3T04qNUMnz0RQi1doj9Ya3syXRAqz3Q03iI14eqs/1gkaqsyjOHZmknRodLvUKW13mg1zRrHI0A6JuKqyxw5qIyoYEFcxFaRx8o+MaJhXPFypGNMsHQRw/NRjUR8RVJbcW8vqyUgtUuJ2Gyo2SL+SpnMfTGWBUYPuVJMfgeO834LUNccumv15KA1omImeCfUtqBuMDXRSc6k7/TqEZT+F/hPqAp7NvZTlrUy0/wAQi/WPyQ8fswGRHpwVSGVKQLWu7uvZVO8z0nwnqLpem5k1WGxDKn7twJ5aO9hv7E9w4fJY79YpOMOmg7+aXUyejh3m+9WFPaNeiBJzMOhJFRh8ni48pTPa/NGUGpsxp1aPZB9yi0N5KbvG0s6jvN/Me9WFKsHiWOa4dD8tUrD3Kr6mw2nQke9NbsbnlPWCD7nK0nmlmWesHWKLE7OIHdafOJHtmVC7J3IiOnzWozDmhVcO12oaZ5gLF49lcTWl3BPeyBme4NHNxRqGh8lkt4/3g8/kVcWrXFbx0WDuzUPPwt99yqsbaxGIJayQ3iG91oHMuPzKoquo8yr3/wDF6u/5FK0oj1qtOn43ds7+Cme7/U/j6e1L7WoIMU2f6bLT56k+pKrdkeNXmC8YWSt0JhNmAcMo9pKtKFGB3Qk3T66I7dD9cSqyJW7cay/+EbOeM9FGpeJSK3Dy+ZTESKLj9f4U2jWPH69FX0PmEdug8vmkaRVf80qdUjQcr9dEyj4T6/AI1NZpnPr8/mhF8X8/YlS8XoUJ2hWaYbaDWuz5xJmBnnU8BP1KlMKyOA/e0vxNWro6+jvgEodTqFS2pTajjGvnJshj69iG/j6/FaIPMSZTqzzlidPO3kg0/wAvgU/gPJOFQg+x+aj9mZT6fy+a6dPX8lqemQcRTMz+SgVqMi46qfiNfVAqfktfRKXE4LpIPA/XxUKlSfSJNF5b/Exwlp6EHULQO09ir8ZqzzKllNN45VXfr1N3dqt7F38TBLD/AEzb0MdE+pgqjWl7Iezi+mZjiMw1b6iEPa37r+r80bcr94Prisqn4TeOo3WKjeuo9RdWuH27Rqak0zyN2+0fNZvan/dP/Go9XxfXNalFbzKYkHMOYMj3JnbKp3Q1f6K5xmqetjd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 b="0">
              <a:latin typeface="Calibri" pitchFamily="34" charset="0"/>
            </a:endParaRPr>
          </a:p>
        </p:txBody>
      </p:sp>
      <p:sp>
        <p:nvSpPr>
          <p:cNvPr id="14" name="AutoShape 28" descr="data:image/jpg;base64,/9j/4AAQSkZJRgABAQAAAQABAAD/2wCEAAkGBhQSEBUUEhQWFRUUGBcVFBQVFxQXGBYUGBgVFBYYFRcYHCYeGBokGRQVHy8gIygpLCwsFR4xNTAqNSYrLCkBCQoKDgwOGA8PFywcHBwpKSkpKSkpKSkpKSwpKSkpKSkpKSkpKSwpLCkpKSkpLCkpKSkpLCksKS8pKS8pMSksNv/AABEIALkBEAMBIgACEQEDEQH/xAAcAAABBQEBAQAAAAAAAAAAAAADAAIEBQYBBwj/xABCEAABAwIDBQUFBAkDBAMAAAABAAIRAyEEEjEFBkFRYRMiMnGBkaGxwfAjQnLRBxQkM1JiguHxU5KyFTRjohZDRP/EABkBAAMBAQEAAAAAAAAAAAAAAAABAwIEBf/EACQRAQEAAgICAgMBAAMAAAAAAAABAhEDEiExMkETIlEEUnGx/9oADAMBAAIRAxEAPwDBZV3Ki5Usq9XTzwsq7lRIXYT0Asq7lRA1dyo0AsqWRGyruVAAyJZUbKllQYORLIjZVzKggsqWVGypZUALIlkRQ1dyoMHIu5EXKu5UiCDF3Ki5Ug1GjCLFzIjZUsqNEBlSyo2VcyoMOFyEXKuFqAHlSyokJQkBK+zajCA5hksbUsJ+zcMzXGNARe6GMI8iQxxHPKSOevktdgt86barKr6dRzmU6FPxyPs2OpvgEx3g4GSJFxxlPwW/3Z9mAKuWmcN3Q+AW0ab6dQRMQ8uaY/luuT8nL/wepf8AP/m+uT/xkqmzajQyWH7RnaMgTLJIzQNBLTryUbKtfgd8KbH0Hvp1HOoU6dNvftNOt2hIEwczO7fwkAweEfHbZp1KVFtRhILqmcsc0VDQD3uosMghpDnv9Gt6Ix5eTessRn/m4LLcOT0zIpzYC/JJ1IgwQQRqCII9FqqG9waKRDHCo2i+lUeCAXOFOpRoOHEZWvv5Ko27tL9YrmrB7zaYOYySWU2U3EnjJaT6quGeeWWrjqOfm4uLDHeGe6g5UsqJlXcq6HEFlShFypZUAPKu5U/KuhqCMhKETKu5UALKlCLlSDUALKllRcqWRACDV0NRMq7kQAsqWVFypZUGHkSDUTpmH4fvefl80siUuzvgzKllT8i7lTZDhLKiZUi1ACypQiZUsqAFC5lRYXMqDCypZUTKllSGw4XIRcq5kQA4ShFypZEGFC7CJkSyoI7Ku5U/Ku5UyDypZUXKkKzKZa6oHFgcMwaJJE6aj4pW6m6cm7oMBdyq727vdhsRSDW0hTLPAezywAYIljnCOhVOAsceczjWePWmwlCfCUKrBmVdyp8JQgGZUoT4ShAMhKE+EoQDMqfRw5cQ1oJJsANSpuytkVMRUDKbZPE8GjmSvUNgbnUsM0EgPqH7zxx4gC4A87qPJyzD/tTDC5Mcz9H57HM6vSbU1yF/d0Jg8Jsb8IKy2Jwjqbi14hzTBB5/Ne+toN4AewfkqXeDdWjiW3GR3B7AJHmNHC65uPmsvn7Xy45Z4eLwlCtds7AqYZ+V4sfC8aOHTkeirsq7pZZuOWzQULsJ8JQgg8qUIkLmVMBwuQiFq5lSAcJZUSFzKgGhq5lVzsHe3DYdjs9M1C+Q4hjTDOQNRwBE6iD8FUuxbKjnOptc1uYwHCI8rm3qpY8kyysUuFk2ZCUJ8LkKqZsJQnQlCAKAllToXYTBmVdBpj96SGGxgSTPD/KdCm7Hoh1emCJBcJETPHTiln6rWPtAxAwliwlrhmN2Fo7zg46cIt53Syrb75YKmaQOUZhEGI46aaXKxmVQ4N6rfKHC6Gp+VdyrpRDhLKi5VzKgB5UoRcqWVACyp1OkXEAakgDzT8qkbPgVGnkVnK6jUm3o27Wzm0KQa2JN3u5mNSZ9nKFohXA1BPKBp1WLwu0rRMg6j3/NWTNtht8oE/dLhoPLTQLzsvPmuueGibihxJIJjS3kSeCc+sBzOsf54LMt2ww2JbrOok6TbNA5J1fawOmUk2kOB/OFnR7Sd4sOysxzHmAbtjXQwfT61XlWJw5Y9zTq0wVvMXtUQecC3la31xWN2nUzVCfJdXBdXSPJPG0DKuQiZUsq60A8q5CLlTcqAHCWVEyrhCAHCWVPhchIO4elhnGX5nOI+4zPo5rh4oGrb802oaZJ7InLJs4ZSDqR71sNzcI3ISQLkzpfkqPeOiG4l4AgWNrcAuXj33q+fxVMJZU6EoXSgZC6AnwkAmZ0LsJ0LuVA0bCsdgD9pp/iCggKdsevTp1mvqvaxoN803ERaAeazndY08Z5azez9wbNgA6EG/ksLC1u3t4MPVpZWVWExA8Q66uWUF7i4UeC+1OWGwuwnZV3KulEyEsqflRa2EcyM7XNkAjMCJB0InggI+VLKpraBDHaXDTaD94i/I2QxR7lR0EloEAEC5MRcH5LPaNdWi3T3PFcCpVdDdWsAMuA4uMiB6yVN3j3KFNwq0YLQ5ualBFpE5bzEcJ/JZTBb5YljHllKm1lFrc8l7iwE5RmM6kiLI43yxD3URVYzJWgscC8EtnLmZwMH4Lgy5bcnVjhNHYXAnWtVDByzcOQH91a0tm4f+J7vwsc7j0B4K4wm7TWGWtpttrnBPO5IlTDhHNvLDpaWH4t0/NSaUP6jhxctrQNfsnxxOuT8PvQcRgcNe9Rv4mEAaRq0dVpmhx8PZ9f3Z+LIXTh3nhTvOjmD/i1Aef47Atv2FYGOBMfMhXe7W53bkVKpDKcN7rZOd0NzcbCZ4+XNXWJ3XbV8babjyziZ0sQLeizWN29iMPiThcNTaSADEuc4hrZOh0AGvROZXH0Ljta7zbitY11XDkQ0S6lfQa5SSb8YKxMKZX38xVSlny0zTzBhcA8AvjNlJnWLoFHvUg5zS1xdpmBAETy+a6uHk3NVDlw+4DlXC1TadAuYAI8R/hGjZ19NECnRLjDQXHgACSfQLplR60AtXIRS1NLVogsqWVEyrkJG126I+z9SPITeVS70j9pd5D8vkrHd7blCgyH1Wg9JNv6dPr0rtv42lWq56VRrwQJAmRrwPC65OOzuvlP1U8JQiELkLrRMhKE+F3KgHQugLoC7lSDkKfsbCtqV2Ne0OEzB0sCVCyq23ZZOJZPX4LOfxp4+1xvLsKiaRIphpuQWgCDflr5LIhtrWW/2/IpOA0A6z5HQSsIAo8P2pyGZV2E7KuwulE0DkQDwJiAeZm0KRjcZWqOHbVmVYBy5MlrxfL0APqU2hTlzQdCQCPVX++OFY2pTLWtHdIsADqNYUM/nFMfjQ9kuFPI86FgFssk5nfxIezdltDCyo97oaLhsENDi8dOd54IzKzaWEZU4mR1MEwOXr0VxuzXbVDHtHiLwQYGjdDFouVzZZftV5PCtr7s0y2q0sdFXsy8DLfsi0t48YM/iMKTi9nU8zX9iAWs7OmwNZlbLm1CWtBs7ua+fNQ94t9n0azqdOS5riHFznQDMlrQCPKf8q93f263F4eo4ghzYDmudmgwTIJ4ED4qPaWt+Uo4YOxMP0ytMAwZjSPNNp0qJHhqC9u+OQNvQz5KUQHYi2oYIBg2jULK7f3l7N2Vgl8XkmGze8GSb6ddbwi3QkaM5B3Qx/qQdNfJOc2kADlcLcwf5T+S8vr7ZrvdnNR09CQB6C0K72LvaXPayt5NeLRMgSNJ7xv1S7DTbMptHZuYIL73iZmBoIj1VTi8Cx2KDzT77HVCDlHfa8GkWvnVsA26dVciT2JmJcev3iePoh7WxwoUKlV0gMcbtsT3iA0eZPHmtfRM27dWlFRopkNqVWVixoa1oewEQ0CzWmTbqYhRMfssMaQwubJdDokNdlIiByB04803CfpHf2kVAWsMAZXElo0kzZ2t9Fqt5mtDM5FgwuJifCAZ808cv4LP6yvZgsosBk02Q6YkkUy2RF7qnwOKrUqgdQexjwDJfl0ibSeYA9Vd7MxzcQHcCwOIB10JBta8RCi7sYJlTEtztDgAbEA8hxV8bvCp2ftFVicxe4vc1ziSXObEEkzIiyDlVltnDhmIqNaAAHmABAHGwUAhdWPqIZewoShEhchaJod1NiUnNl1NriTYumOMAclA3kwNOnW+zaGgtEgcwSFf7qMmmBEj4ekFVm+DT2zZ/hj2FcnH818vizsLkJ8JQutAyF2F2EoQDwugKqx+8DKTi0hxiJjn05qxwuIFRge3R1wpzOW6jXWjAKVs3aTaFVr3Mc/UAMA1PqooVvuuP2ltp19OqWfnGnj7H2rvjTc2OwqU54mLzHGfqFRUnyARIHCReFutuDNTcCBFwQST7RyWHaLKPD4rfJ6KEoXV1dW0T8OQHtJMAEEm9hPRWu8m02VXsyuJhsAFr2k8zcRFm36qvwDZqsHNzfiFo9+aUOpk8iPZyUM7+8Vx+NPwGz218HTpv0JIkeId50R9c1K3Q2aaBcx98lR8HmIbceiFsyt2eDpvJAAzXgcHON5Vvsyuar2vLpBsPDpE/dGl1zZ/Kr4+mI2nuw6riMVWecrBVcJjM5xn7oke2eBWh3T3fdhmYhriHNdkLSOIyvmRwN1a7T2lQpTTq5Yc4uLZJJJN3EBsibn0UmlVZVpOdTggixaZvB6WIuPVR8Nn0wDiASI7g+B09i8k2pXnEVZ1FR4/9iLL1ymf2gD/AMY9uVeS4zC5sRVsSTUfp+J2lk6SrqYsg8IHv0RHP6LSYf8ARzXqNL+zLZuA54BMxoMtvVVWO2S6mctRjmHrbn0uloPTcDTmjhXH+ST5wT80He3Auq4GrTYO857TyE9q0kk+inbLpzhsKTqA3XyCkPdDXTYB7uOX7x1MG1k76Dyp25r8j3U3B7qfjbBGk+CT3tNFvN6qc4V1r9i8D/aEXB7Ywxc5tOA58yA4gPmbAlsH+6nbVEBnRpta/hgXEe7gjEVnNmbD/VaRafG5mZ5jQlroaD9cVQ7v7RZRxDS90AgjRxMHkAL8FqKON7UOIdMNeNGG8fy+63FUe5//AHIP8pjpoujD4VLL5RW7ZxDald72GWk2MEctQVBLVc70iMVUjjB9wVQV1Y39Yhl7MITXWE/DX0T0oTtJZ7G3sp0W5RSe89APffz9ijbW24zEPEU6jHNBkOAiD1laLdSmABAAtJJgcdb8VE3xyl7S0cCNOAK5cN9vboy9M1C5CckuvaBkJQnQkEbGnn21zNd/LNHSLjj5LUbpv+wI5PcPgbe1ZLaDiKzjr3jHt4/XBazdN37Pw8btPRcPF8l8p+q8AVzuqycQPI/JUoK0e62EJcHtBJuNQBaCdLrozuonjPLRbeZFMmIgEuiRYXMmbrzrC4ttRuZhkSVqv0g419PBPBblzy2+pJIJAHkHGOiqNzd0g/CNeS4uqEuhuWOQ9w9658M9ZKZY7iEuwr/amwqeHpOq1RWDWwDGQkkkAR6lD2PsiniqYqUe1yklveyAgiDeARF1f8uKf46rMFPaNygE5hAJgTNpI0Ct97G187DVbTAiBkc8gRPAgCb6+XJUOw9uUKuNZSayp4jkcXMOZzZMFobYHKYuVbbyb5YZ+Ibh6gqhzHBpc3s8rXGBBnkTeBaFLLkxtlbxxsli4w2ANfZ9NjTDs3dmYBzv1U7cvDOZSyvs5lZ7T/tb7r+9ZzYe+DWYz9Sax5yOewP7QCXtzOcIDdLO81sqVWSHspuIdBs7MDI1J5QBfoFG/tluKzxNMHtzBVquPxAYCcrzJtDRYCXGwWg3Iw9SmzEsqBzT3CJHMPEjgdBfop+Kwgcyow03ZqrsznCSbkAxLYIkBGNY5A0Mc2Wi+a+okw4dI9VOYXbW4uqNI9oCR9xt/wCm6z+7uw2t7Ws5svc+plJ4AOeLdSQZ9FYU69XKMrWkaSXPzT5hsTdBomqKZbls8vObO+weXOJaMnN3Lgt6LaNjMY5lU3AyTDYEHutd3jrN1eY3ZDK1N1Oo2QdDxaeBb14qhxOxnveakvvOjyBduQ27MjSCM0wWj1s6eIqkaGeJz1Bfp3I9ko1RuJWFwxbSotH3IBHlafmqre1jv1KsGzJeIgSb1WiIGsqXTxNRojIDEXLnzpaYbb+64M4nNTLu8D4/K0xoCJ5pWUbjzHG7HxFNpc5pAFiYByn+aDLfVekbxM/ZnOGooPPkezsZ+tVFwtKc8UnntpLiXWHibwuTBm/NExQc6GOYcsZC3N4tQeHLkljjYdqj3a2W5lJ732LmAtHJpDtRz0VTu+yr+sN7JrSReXOc0aEXgGRf3LZ7RxZp03VKjezYyMzn1IaBoPF1P/tCp9m06WFrMBf9pWH2TC5vfGoywOIhVxusbKxfN2o9vl/bu7VrWvEA5SXA9ZKrSt1tHdrt6pqOztngC06HqqTam7go0qrz2n2bXv8AuQQ0Egz6K+PJJEssLb4Z6VxYGrjXF0lxJPHqvTN29nsr4WnUc9+d2YEAM1aS3iQeCzhzzK60Lx6Xm79drGtL3NbIDWyYvNuI1PBA3yPebaNfZZYvf2ab8O0SMrM1y0/etYE8ittvAw1KTHEGzZ7oEHugzd0rGGX7N5TwzCULhXHGx8iuvaGmY2lvFUbXLGkANMRGsea0WFxAexrx94T/AGXnFVxLpvqdTK3W75/Z2ev/ACK5uLO3KyqZY6jHbcLTiHEXBcdLT9SrXdrarKbHtIgXeOJOgyqj2lPauJkGdOV/JFwtCKZfIIEiOPD1PBc/ezzFLPDSf/LQD+7t+K/wW5/R7vFTru7IONKoMzgSRBaRwJi8jTqvGxW9Pf8AX91abuEPxDWmct5ykh2hAiLkzGnJH5M/s8cJt6L+mHaAaaVNrw8RmJkE5hIAMW8LtfNVWyP0knD4NtGlT+0aLPLhlkuJMsy315+qzm8TmllMCMwz5jmzE96R5RoB06qnGEqnwseeRDT8YWN3fhpud6t9XYnB0G9oC+pmdXY3wtc1xFMchYZovHdupu4287qeDxLRScadP7QubUYHAPaGRDiCRabSb9F53UpOGVpEGAYdwBurzdfMaWMa0znotDW27zu1pxc6Ad539Kf2EHZW3MmLpVnz3arXvIuTDpcR119qZvFtMVcVWqtkB9R7hm1ykkiY4wq6thC2rkIh5dlgkazHsvqm46iWPLXQCLGL+w8R1S0F5sPbAGObVquygl+Zwn7zHg2HV3BaR+/b6WAwlKhV77ATUtJblJDWXEEZYPoOqweBw3aVQ2cvXWBHGOfzUzH4Hs8oY4vmbxpy0KPRbekYz9Is1MNVFmObW7Ske9D2uLWXFwPCfUq+we+Acxr35b4ZtdwaZLX53MyAZpOhMa3Xi7cC+3r8QDf2lWuC2dVgQCDEHXnOvuT7U/D23DbbovFNwrRmbmDe7Dw0NDpJNpzDgEZuOZ/qh2biS2xBg2zexePYLZjqY+0cBLS3vcpBtfmEV2AjwtqOniQQNeFpW+1GpXsrMQ3uuzEC0AQc5knSeQtdRsdt6nSaC4udrYFjiCBm0m0zGnt0XlVTAVcoltSD4RJvrMenxRMF29NxjtRLY59yLTPAEkxzRbdHJHqG0t5qGHomo5xeNe5lcTAm97C5uq/Cb70KuFqV2zLWlxpvgRAzag63ItysvM8ZgBVByPEkC0mfUHmb+qrK2x6rGFoBM+cadJWbbB4jZb4b+V8Niq9Gi9uQNpik5oYS0wx5dN80jMIMxI5LFbQ3tr1nMc+o7Oym6nmmCQ9zy7SIJDgPQKtx+FqZiYJ0Gt+I43UPsXi5aRrw9SsW0tx6PV3jFXYJY6o3tW1G08pd3zTBzgwTMaCf5Qg71bxNFTZtRgE0aNJxDeYcDlnoGj2rENZNHNOjiMtyYI1nhBEeqNixmdRALQXNaLOMCzW94nS4J5CU905p9AYHenC1aQqtxLGtiXBzg1zSYs5pMzcBeL7b3+qvxVdwe/saralMMJJAYWOY2xsDJDlTbUwD6TQ5zmmSR3XTyKZU3cqdn2kEtgvMDVtjqOie7fZekJrxw+uGvqvW9hbapYPY1Nz3ntKgrdk1ozd6TlzROUSW6/48ea2DafdGqt8UHBrW5XQGiLGJgE8FndnoObQ2zVq1A+uS8gQDAHdEwIAHNenbU32oP2e2o0kv/dGmbfaFgkfg8V+MQvHa7u9B96dWpFrQcwOc6cRY2In6halsJdVt66k2gen5lEZvY+DLWmxjULNF/wBfJKi+DOo+hdPvn/WOrlS8czf1JutrsKp+yaxAcJ5ambeaxpEu4zy066fWqua7/wBmzNaQMtzJgyQD0m/vWsM+t21ZKibbwzQ9xY4PBgtg5vMGOIhWexTSbTPaMLi4khoa4gNiIkwOajVWl8DKbHWyRq1j/wDUfUqXYdlw2tQ1bhva2n+ZT/8AqTW+Gi0f7R8GqqZTqDUD/Y781JbRcQe7HUkt+JR3o7VB3ixZqFriGiLW+ZP+FY09tPgAVBYAd0NOg6yhDDSYsfK/wU3D7PEXEH0j2RKJ2pbtU+1abq3ezEuiBMRHXRLZuHcwaGTrB/LzV9T2dGrh6NHzCKzAM4385/wn0yp6qjrbKzVA8wCOcX5GJmUZ2xe08TSesED4haGnSAsI9i7WxbGDvua3z19mpW/x/wBo6qijsHmAOupU6lspo5npZBxe3coGUROhqSJ/CxvecOtggUGV8TZsweLoDR5NFvbmKfWQakTHYilTFhPURA/qJj3o+DFauYpNytP33yBExI4n0hEwWwGUn/antHN4m7eGgPqtbgXtLdPC0R8YTg2HsjdelTIc6KznANc+oAYkXyN0FjE6qazZVC57KlI8Pcb/ABSVJZo0dJUOjXEOHEE/OFvwyNWqN/WKLY+68mecgc+XwUithWPaAbC+hI1t+SzuNxf7WwcmH70ag/d46G6vmVWgTKPBg4zd/D1aOQtALfA9tnNm9jrrwNrrJ47YmIoAub9tTGseMeY4jyhbSkbA80HFvim/oR7EUbefsx9N5gi/IiSPSJ9x81wbPpPEtAg8WmQpu2dm06peS2+oI1lU+L2bXw8Ey9pEhwJDwPxi/wDuDgseK0diNhA6R5EfXwULEbIIIOWY0i8fXkp+C20HwDBdplMMqef8D/Qg9FIZtKmSW5spHB4LT+Q9UrhBqVQYnZ2cQSOcSAZ/qXJLRlvpETFtFqKjCReIPFQqmzWHhHUSFm8d+i6/xjKeyjnkkRyBOk9QtE3bFQDx2HRvyCk19lTo/wBon3iCgVtlwLXPMW9oMrNmQ/ZUbRxZqVAZBLgGmLWE6+hVtT2gwNANFhgAcPm0qA+k5viEechPbh3RYA+RB9wKzulupZxGHPiw7fQM19yhbVo4d1F3ZU8r7RZ3O+hI0TA46fkgOZU4OEdR+SfajspIg2M3WwwOCY6gGms5uZsOYHtiLmADpqs//wBNc55Jg30bKnu+pCfaHuJuFoB/07T1KlO2eB4R65vkArDs+oSDVSYQ9K5mzBxJPkI+MqVSwjR90Hzujx5IjAToJWphPoeIYG/UQutb9SlisVTpfvHgH+Fved/b1VWd5S8ltCkS7g494j00/Jb1obXAp8SIHM2HtKh4jbdJlgS88A0WnzPylZ/EYjvfbVTUdf7OmQ4iL3d4W8rSnU3vcYYBRB1DJNQ+bzf2QEi3pOxe16ujyKIOjGiah9JkeZhQ6dJ7j3AW/wAzu8/26N9BPVTMHsxo1F/aSep4qzNICA2EdWbmj4DZDB3nHM7Ul0knz5rTbPAA1AVXQpSrDD0jFiB04p6Z2NXe3NMz7SpuAxAAKqKrb/XuUjDfXRZ0e17+ujhy+oVTVr3PW6eaoHL3T04qNUMnz0RQi1doj9Ya3syXRAqz3Q03iI14eqs/1gkaqsyjOHZmknRodLvUKW13mg1zRrHI0A6JuKqyxw5qIyoYEFcxFaRx8o+MaJhXPFypGNMsHQRw/NRjUR8RVJbcW8vqyUgtUuJ2Gyo2SL+SpnMfTGWBUYPuVJMfgeO834LUNccumv15KA1omImeCfUtqBuMDXRSc6k7/TqEZT+F/hPqAp7NvZTlrUy0/wAQi/WPyQ8fswGRHpwVSGVKQLWu7uvZVO8z0nwnqLpem5k1WGxDKn7twJ5aO9hv7E9w4fJY79YpOMOmg7+aXUyejh3m+9WFPaNeiBJzMOhJFRh8ni48pTPa/NGUGpsxp1aPZB9yi0N5KbvG0s6jvN/Me9WFKsHiWOa4dD8tUrD3Kr6mw2nQke9NbsbnlPWCD7nK0nmlmWesHWKLE7OIHdafOJHtmVC7J3IiOnzWozDmhVcO12oaZ5gLF49lcTWl3BPeyBme4NHNxRqGh8lkt4/3g8/kVcWrXFbx0WDuzUPPwt99yqsbaxGIJayQ3iG91oHMuPzKoquo8yr3/wDF6u/5FK0oj1qtOn43ds7+Cme7/U/j6e1L7WoIMU2f6bLT56k+pKrdkeNXmC8YWSt0JhNmAcMo9pKtKFGB3Qk3T66I7dD9cSqyJW7cay/+EbOeM9FGpeJSK3Dy+ZTESKLj9f4U2jWPH69FX0PmEdug8vmkaRVf80qdUjQcr9dEyj4T6/AI1NZpnPr8/mhF8X8/YlS8XoUJ2hWaYbaDWuz5xJmBnnU8BP1KlMKyOA/e0vxNWro6+jvgEodTqFS2pTajjGvnJshj69iG/j6/FaIPMSZTqzzlidPO3kg0/wAvgU/gPJOFQg+x+aj9mZT6fy+a6dPX8lqemQcRTMz+SgVqMi46qfiNfVAqfktfRKXE4LpIPA/XxUKlSfSJNF5b/Exwlp6EHULQO09ir8ZqzzKllNN45VXfr1N3dqt7F38TBLD/AEzb0MdE+pgqjWl7Iezi+mZjiMw1b6iEPa37r+r80bcr94Prisqn4TeOo3WKjeuo9RdWuH27Rqak0zyN2+0fNZvan/dP/Go9XxfXNalFbzKYkHMOYMj3JnbKp3Q1f6K5xmqetjd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 b="0">
              <a:latin typeface="Calibri" pitchFamily="34" charset="0"/>
            </a:endParaRPr>
          </a:p>
        </p:txBody>
      </p:sp>
      <p:sp>
        <p:nvSpPr>
          <p:cNvPr id="15" name="AutoShape 4" descr="data:image/jpg;base64,/9j/4AAQSkZJRgABAQAAAQABAAD/2wCEAAkGBhQSERQUExQWFRQWFxgXFxgYFxgVGBcYFxgXFxgXGBcYGyYeFxojHBcXHy8gIycpLCwsFR4xNTAqNSYrLCkBCQoKDgwOGg8PGikgHyQsLCwsLCwsLCwsLCwsLCwsLCwsLCwsLCwsKSwsLCwsLCwsLCwsLCwsKSwsLCwsLCwsLP/AABEIAMIBAwMBIgACEQEDEQH/xAAbAAABBQEBAAAAAAAAAAAAAAAEAAIDBQYBB//EAD0QAAEDAgQDBAcIAQQCAwAAAAEAAhEDIQQSMUEFUWEicYGRBhMyobHB8BQVQlJi0eHxkgcjgqJDcjNjsv/EABoBAAMBAQEBAAAAAAAAAAAAAAIDBAEABQb/xAAwEQACAgEDAwIEBQQDAAAAAAAAAQIRAxIhMQRBURMiFDKB8EJSYXGhkbHB0QUjM//aAAwDAQACEQMRAD8A8fhKF2EoQj6OQlCdC6Ass3SNhKE6EoXWbRyEk6FyFhtHF2F1JcbRyE5q4uhYakOkJ9KsW6EhRgJ7aZOyF13DTd7BVKq+JuQTE6yeXei8LSLj1mOsjZCUGuAIg3gjoRv5Eo/1Ly8PiDY6b6k+JU2TSinHrCPu4QCFLSw7mkdkOnSDtzCNFTskEWNwORv8oTW4jLlOX2XEz0Ow8yoNbexZprclY6NCG99/6U9PGEe1l1jlfrOirBxik4FruybC+kc55pmNxzJcWvHaPfbl0S/QcnUka8tbpl3UqsdmtERfrfX65qCkyHEEAga3Q1LjVCX5mxmbFiDLpcZ6ajmlV4hSIOQkTTDdvaHdt1Qei1tTN9Wx+JrtExItO3MDZCnHGGxcuEj3yPgofvIFxkSCI7tPdZMLmksIjsiDHj+6qjiitmhEpye6C6GKJLcwsTqPL4qdlUHW5mPHkqukYyajKZ8JlE0nm4F+2HTbQZf2WSxxBU5B1NxJ1+v6RwaA2Z0E/JVNGqQ45mmM2YEHTT9l37UYcweyQYk6EzMHlokvFYXqNFm6iJ9pR1mwNPH4dyFfUzTtLdeR0XX1Jm+rQI6j696asK7sU8rO1mO5HWPHUISswxpYzHIwjWSXNduMvuEeISfheyACIE2gyJvvrt5J6ikhOpsq/UlJHfZSkttHUYYhKE4hKF6RPQ2EoXYSXGUJphPzjdMXVjQabQ4gJsJALoCw7kULkJ0LsLrNoaAnBqSkYhbNSO06SNwtF0hQ06sK0w+ObF2ypsspVsivFCPdk9NkxKtsJhwbEoHDY+mTy71YsZN2/FeTmb4ex6WNLlbh1LCCI1PuUZ4YyCHNDDzaSJ7wbJjKz2pzOLfmCirJ2Yx13KDG+jwJOvQxA8dlnsRgSw8xzW1xHFgNoB56eKrcWxjxIAM8l63T9RkjtPgiy4YS45Mr6xdzlWD8GHGGX8VDVw5brA6QvRWSLItDQM2sdlLSxhkCJPdN9gr30b9CK2PcTThlFkesqG4bP4QLZnHlYcyF6/6NeiOCwLmZKbHPPabWqvY6odPZhpy3kQ2NN5SsmfHHZ8ipNx2R4s+o9hAqsfTJuA5rmE9QHDRT0cQP6XvtfAUMVNPENZVDZgPLakZrSMzZb+G7SNByXk3pl/pm7DtfWwmd9Fk56bhL2ATLg4e20Rv2h1glTxnCfGxsc3ZlNSxbOfhoVDiMSBoPkqqjjPzX66/FTnEtN85HSJCP02mPUo9xO4rUBtHkpmcYqEaN8kylWYRJud4hvuUZeCbTH1sj/SgXFcph9Pijh+AE+KJp8Vc78EeJPyVPUxQkWITzxZzbg3+K1QFtmgFY9Elnz6SO5N8klvpg6ikLE3Ir37slRVOGHkjXURKX0rKYtXIVi/BEKB2GKcsiYh4WgVKFKaKbkR2L0NDYXVI1ikbRQuQagyEBdhFtwZRFPhTjoJSpZYrljFhkytyJwpFWtDAOB0RlLhd7hKl1EUNj07ZUYfBuOitcPwnWZlaHA4CnFhfmjaHC80gAjr+y8vL1/wBC2HTKPJRt4HlaDeDvdKnTAJs7rF4961FHhRaInTr8ELxRmUSGhx/Vkv4gSo49U5yq7HaIrgpm8TpgQ4OI8PgoK3qn3aXNPUEfBTgTYsA5xOvS6a7EAWLRH5iCPhPwVKpP23f7nV5f8Ff9hdmlpDvEIbEYR5OkK/oBp0yHnBIP/YCVOaDdgR7/AHFH8S4vdAvApLYxruHO5SrH0e9Ea+MqhjBlYPbqusymOZJiTybqe66vjTEgdqSY9kLVMx9KnTyNo5qbCHEk5XWIkgaOJsb8+gTPjpeCHqIKGy5LvA8HwrW08P651RrGhop0nFwkak+qHOCSXG5JKhqYDDvYWMove+m7KZY/MO3cOJeJJE76GFXYr0prPAc1tNjbCCT2IggudMF2+nLvQlXiTvXZqdaGvfH+43ND2tuRdsNIJuY+Ckcr7EOll4ypgw5j2te005nNTq0wJBBJLYadhfkrnC02NeX06j3tfcubUFRvatpO0TZY1vEq4e9nrKb2VO0HVs1N1yZIAsJI07oglTfeQfSpgeuw72VGgvDGtAcP/sADHT2bctlqfcxxKL/UX/Tj1c4jDMlhJ9YxpByEH2miZg3JaJywdtPOqVPlde+O4uRVdSeM1UBrmPLYbUaT7LyJGcEGDqJkbrD8U9HqJcK8NAqF0gEdl7SJkAQCZBsTrO6tj1emO47D7npZ56Z5fAKdrDv8Ctk30boEzJHQIs4Ci2CAZH6v4Qvrk9oxZasCW7kYgYUu1t9dVFV4JUmwJ7rrdPe0aMHjdROxp0iO4IoZ8z+WP8nTWHu7MSOAVfynySWzOMPN3mkm+pn8IRpweGVgpwn5eilo03clY0cFOy8yeVR5PXUbKZ2FadlC/hYWjPC+ijdgCEMeqrhnOCZlqvB0FV4URsticKVE/DdFRDrJIVLp4sxhwRCeymtNVwA5KB3DeSpXVp8in09cFfhaUqzoYY8lCMO5p0VrhMYBq2fcps2R8xHQhXI2ngidkTT4cS7n7kZ9qECGx3z8lJQ9IWMPbou7xHwP8rzZZMj+VDHt2JsHw4DZFOMeyE7DekuDeY9ZkPJ4Lffp5lWmDbRqkinUY8jXK4O+C8/JLInc4tfQQ8yXJQYiq8GzRPOECXVSYyzzBbHkRqtvX4R2SW5c0WkWnqslifSasx5Y/DtJBjM0Okc7EmfA+BTcE3k2hFfU6OZS+UGNMEdpuX/k4QdrNElMGGpO0rZT1a4fEXCtMLxfDPfD3NaTFiyq2/UuaAr4+jrTfL/KKed43Uk19/qbLPFcmVpcBbqKgPKACimcPtzHd/K0rOFtp7IHiDBHtZR5FT/Eym6sFZ1Lgy+IZleDJgHSI2SxFB7yZMBwAsDmHde7rfFLEYEkgh8wRq5W2KoCZ0tb+vLdepjlSRFn5Kf7EXty5iAJtvI6xJtB/bRQ1+BtIEvMxeXGQefQHTy3V1gWiOzOnazWaNTBjcXvMb2lCHjFFz8ueJP4ZcZF8xInXmE+MpdiZlU/BFhzMeQd8xJE851Hh70sJxV12V8xY8FriIMNeb+RvrY7qxqYlpachDgTF5tptzItCjq8JzBrdQbnvKNT/MZQdQ4jmd9lp1y/MAaLqgJLXNE5XkASOy0gxo6FX8ZxjX0s0Zajj6x5BJb6wRTqNEWbPZcRzCDo1302OawiaT/XAP0IAdPVziPGGnoisTgajhUeDTph5OVjnkOeXgB2XPAu6Xbam2iakkzOGVFKq47lEuqoJtR0kGxFiORFoU9M81bHGrGvI6JrzYroY4KPNdPFQp6ikJlJjsp5JJ/rVxGAaOnwqNkdR4fGyX3qwWCQ4yBsvhJPLLse+5SfAYzBgahB1qIcYaFFX433Ialxm+oWQxZOQVqW7H1cCRsh3YXorahjw/UI1mDGq15pQ+ZBetXJmW8PDtl1/AitUOHjkpmYMIH1kuwD6pLgxv3EeSX3OWz2ZgTYSfAbrZ5GDdNcaaJdXkfYH4p+DGfZ2ZiHAthuYkwABbW9tRrzRlChT0zsIvY5Xez7W9o3VpjcBSqNe2XHM4F0OgyGhsW0GWLdVXYjhLCcsvByzAc4Wzl2bvzPN+qd6ikt7QazSkiL7vw1ZmbsttNyRAAaZjNZvaHml9wNc8NqFhOxBId2pIGsmzTtoOia7hrdBmMQIzTEFro7uw2x2Ce94z+t7UhwbvGb/wCMAW17RFtyZ6Hcvwyf3wZc/JZUsBRYcorFrpIAFS8tAkQ4mSB3IhtKm+zajHmASTDjB00Np2KzX2Vj+0c5Y5trn8Udq/6cscom6Lo1QxxILgSADP6ZjoP4HJBLBf4nYup+Syrej7XbM95Pmb+9V9X0ZqAktNuTXvb7hUACIbxJ8dl3wXafF3mxJH1zCFetDiQaeT9AU4CsAQ19emdj617m7agud7huoaVLE0+3UeKzPy5RmPcS0RHVWb31R/5SPEfNBV8fVGlQu8v2RxnOW2z+/JtX2RXcTr+uENZUaOhaJ6EEWUfEmMsGuPrMs/yTeR4bKLG8ZrmZj/FGUuBtc5jj7TmtPdIBcRrG8L0cUdC32/bcizEHpGXGjTAgZozAHnGo5eap+H42lTlrhliTmiM2ukkZvHmtZxyhmzlujBNoJgfpME7eSpeHeqqXIbBIk+zG1o7x5qjHL2U0SgjeKNef9tpmdYPhIOvgr/hbXPc1ztZgyI0vp3I9raLKQyAT+I8x5W1suUntHskONj7rgc9tUuck+EEjMekNY08SQAyHCDANhrMHe5mZ36KoocRqVKhc4AtDSMpAcA3lfSefNWHHm56pqDWmASJ9ofi/5QPdCir0fVUw4e0QIjrMGO4E+HVVwpRXkBq2Mw+GPij6OBJ2VTTxzm7KdvF3AclS5vsNUCbFYRzTohi4hNdxp24BXWcTYdRCOLl3BaQ31h5rinGNpdfNdTNb8AaUa6lhAiXYdoElUdHF39pFYmqbBpJnUr5LJhkpU2e1CWpWip4uA50zHRCYOm6d4Vu3h2Y3VlhaLRaFU+oUIaVuY4W7BcK/JCvsJxO2vmq1+Aaeaiq4Nw9kjuKkk4ZPmBcbL/7U7+k9tfms42o9uoKl++3D+lywx7ULeN+C+FRm6Bx3DKdV85y05QIEG2abgnQ3Hiq2txWo9pDS1pIsdIKGp4asab4cA95AzEknK1obYgki8nx5mUcVo3Tox4mXX3IzK1oe61Qv6mdATuQIE9EO3hDqWUNktaRrrbNad82aD/69bBVzUl+R+SwaO0+9gS4AC199TG2/XOdYjEPDhmMmSBJc4ACDYf7f+JXa8n5v4O9NrsEVKOWr61zTOYuykBoJLcgEjpA6wOVwWYAbOh3QiAdSQD+sZhyM803EYqo5zj60loyloOYwQw3ki/bymeQPNS0MNmY4ZiXui5J7ItOWbz7V+o5LblFbvx9/QOMV4HnhzABnfuDFpIb+HqLgdwaNlA7gbHNjPfmRf28251Nhy7OmybW4W+7s7ZEkAOM+0CAJECzGi+5KGZhaoDSa5aYEglzjIJOsaXIjkRuEUW6tTCpeC3p4UMHtN9xUdbFFv5T1ACGwtbK0Nc5ryPxGSTc66dF0PbuGx0J+aXpd77jST7zJ/IY7/wB1HieLtA9gA80x9CkDMoTEYgfhgjkfkUyOOLeyBYNi+LhwggqSviHOY2HZczRBnQRoqvFydR5J2BdnaWO/CLdxIt4FelHGoq0QZnZ0+tsX4l4bP4beEldwWLp0qhDX55BiNBee1Gl/gosS2HHLQBOmgIHUdUMygQDOUE3sIFttlSkmt/8ABJ3LVnFHSYO/nM/PZF4HGnfbba6zRxEXJ+fT5IzC4y9vr+EE8O2xqYZhXf7tQC+lvKfC6k9IXua6mBoWkxHRo+MoH0Y4g0Yt7XE3MeMSPCZHii/SPDGk+kwElrWODf8A1zExy325LXCp0/H+DYP3EWGcHAAiCpsVgmhsmQUFQw7naNKnqcPqxeUtwd3dFymqKjENANiohRndGVuGP5J+G4c78sq2MlXJLJAv2E9ElbfYv0lJFqAomZSdMifBabhuHOSTJ7zKy1Fzy6BJC1XDGPyiNF4PXN1yengVRC24aEypVa1KsIFyq2tiQF50IOQ8MrcRAFkBWxp2KCxWNnZAPxHRXY+mAcki6Zi/1nz/AHRVGve5nwHyWW+09F37edreKa+lb4B9RGtq+rOmWeRBVbWAEkNHgqxtdx1JSxL3BsiXGw8yBJjZDDA4urN1bBeIxDspaC4TA12JAJBPSVAX1SGkO7Vy72TBJFtdAMwtyCBOOqQ4Bp/EBY62i56nXoVK7EvhsMuWybGxjSYtf4qhY3HwLcrCcTiaodDTYmAbHaSTO1nDxEIvBVqhc3NYXzaW1gCDPLzVZSxdQ5iWu7LRAg9omPOI25ol1WqDAZOt4MWaDFucxfkUMobaaRqvks8E1/8A5AIyjlMmDty7Q/x6okub/apvttUSMkwYtMGwJ+J8WkKKhxKq4kOZlgddZOk22S/R1b7Gami3qAdFGWjkgDiXldzuRrCgXNk9SmEK9cDHOMC3UmAlSpg1AwFznHpeYJhrRv3+QVEcdE08wO5pcey0nuBKFfhqgMta4HnEj9lpBgarqYsXVJAe2RIBILszD2gIgaQpuJ8NqgMtmBbIydswOWXQjRMUq7E7m5GUx3HHUxdmusz1VFi+OZunON1ecRw+5uOg8lWuwIn42AIPKSVVi9NK6AdgeGzVNrTqfjC1fCuHnI+LuLY0Mm49m1o1UfB/R17yPwt0l2s87AR3XXpXAeFMw7ebiLne3Xb+EvNk1OkZelHm9H0MqO9ZnpuDnFjmO9mImbmLEH3BGfcdWkO210Df2h/leF6BVLXXJBB0n+D1Uj8dEtFuvyWKbfzMHVXCMPhBy+SsqVEqyxFKm83aCeYsfGFWYnDll2GQNt/Dmscb4GrKic4IHVoTXcPHJA0+LopnEQf7Q6JIZqRz7EPqElJ9v6FdXVI60YvC8VymdEaONPHsukLOmi7knsY4dF0+nxy3KseScVRfu4642KEdxA6ygQHrjqJQRwQiMc5MIOMJ3S9aUKKLpsjKOCe5HJRiClJiLxuQu0y07omjwQnqjG8BI1U8s2NdxqhIB9a1uWxMnbw15aruExWfKNyJM95+vFWlHhcdFNUwbKTc7piQLCTfoEh5ocLdjKaKWhjBaRM5RNh7QDvg4IrD4ljg4zYAutHsi0d8gnyVjWrMbFjHa2I9kAjwM69yTi0NLzIaHZSYMTpY7ibTzWPJF9mLt+UAPxTQwOANw46iwbaeskjzUbuKGbAxD9SLlsRcaXDh4KzpuaXZRMyAJBiTNp/4u8imUmNzerY2+YzrAiQTO92x/C5Sh3R1y8ldU4xEiDadI2mT0uCPLmuO4q0Nc7YRy1cAfmESa4MWib6Em4YQANyc7PNFO4M+fZtGs3nlCP1McOVQLjJ9yndxu4aGwS4AT3gH3KR+MJOkI2pwxw2WcxeLGcmbAx3gb+N/cqcM45H7ESZvYgx3FBBM5QBY7CQbneARPkhcHxp9OoajXPYGjsiRqfaPO/Xmq6liQ985SY0Eax+bYdyO4vVpHD5XNLaxcSHNJtOUBpbMGw77+Kt0JOmuSGy64B6aOfWqPcbmxOmYs0nnfNAM6omhx+ox1QNc4GnVztkmcr4IabjM2HAx+k6KixvCKWHwzK1Ivzesa12cghweCDAAEdodVPUA9de4q0I59oWtOtnAWSpQjdx4/wBGouq5FUl4blDrgcuny8EsPgm2hvaB11Q2Crj1QcTByiBrPQ3U9PEhpbNheSSfhGl9ZSaDNbgsE1oHMCT9bJ+J4iNAYAPP6i50VX94DKc0CYMG/QwQO8zyUXrhFjOtjHl3RzJWAfuW2WwJOhm0DMYi/MX+CrsXxCJLZJOl7crToNNtkytjIaNBrF/2EjbVVuKxUX5C567jXVEjAzE48gXNwb9LnQ93mgW4hznwwgEDc2IAnTw1VLiq+ZroJ0mZ8B3/ABXKuLJDSbDSfhsPd/CdFGMsauP1jJnnQjMOV9yOsojA8YBHaosno2FnfXQNLnyHL5I3hM1Xltg6J5yPorZKNXIOEnwaH7xb+Rvkkohwap0SU/qYfJRUhjqeG5+5cFLDc1mxUTw9SfDP8zLvXfg0opYfmPMKdtPD82+YWZpv6KZrhyCVLp3+ZhrI2aIUqE2DT4oqn6oaBqzQqDmnDEDmky6dvuwtZqWOp8h5p4qs5jzWSdjvqUz7aUHwbfczWjZipT5jzSrVaUQ4NI66bjfvI8VkWY1ylq1cwgg7HUjqI8UPwlPkzk1Jp0t2MvIuBfNqLi8p7nUgC0tpATmIOXVx1I5kn3rICkS3KM0A5ozGZjXn5JpweYOJzgOy3Mj2bNieXRb8Ku8vv+pmm+Eao18Mx+YmmHSScobdxsXHcuuRM/iPNNbxDDBxcNSCDDQB2iC495gSf0hZV2AZacwA0uRFy7WOqj+66ZuHP/zPKEa6bH3kzND8GpGIwok5RENtlEDLEGI/S3/BvJOqcdogQJ8AsweDNP4nf5Hef3KTsIWiBPxW+hif4mzHB+AvjfpAPVvyzJBA21t8157i6k20gc7xKt+PPIaBzPwus3VqWK97ocEYRuPc8vqH7qLnhRhjSNCPOUHxioMzeeYfHX65JnC8TmZH5THz+ah4xU0nXMq4w/7NxLexpOIkPwLiZlpDhylrgYjqM3KPh2jduHqRo7LPMObHxaPNNwDDUoPpyIcN9ZLTB7pn3KPhNQuwot2mkWP5g4Hw3Cma9rX6/wB0H3CH18tEWMglpGmj79/PwT6OMkgk6RBkjnIMHuMaFc4lhi9jw38UPZMC4gkePzVRg8aYDXCbjTXu6LIw1Js6zU0MZoQZtGvvsbXvyt5ztxhEER0FxcWAJnp71RMxlovy6i1h03U/2mdOXXUbdDKXpOLenjC65PX/AJbxp9HdJzgW7m3O0R5za3eFVfaQfDSb3+vgnDFR3d4EbWgfUhdRwNxGoBMxpvodUylir6yRFozDy38UNxfFQ3n++/zQlLGwAIg7OuDf+0+MLjYLLB2IO8yTPny5fyuUcWWHM05XC4dN9IPu2VcyvBj+ekfFTmvI9/8AHcicQbNG3j1UCPXk+JXVmDJ0SUvw0ftHoLJGuEGCuntrqtGITxXT3iCTLRuI6qQVlVtrKZlZKeIamWAf9QpG/VigW1+ilbVCU4MYg9gHMohrxzKrG1ep81K2v1KRKA2NFpTrN5/BOzNPTxVfTr/VkVTrfUKeUKHJWFMoTo5F0w4CJnynz1QLMX19ynGJPMJElIJRCWOc3TMOoEe8JrpJkknvDT8QmsxRUrcWNw5K3XY2jrGDdrD4Zf8A8kIbEUxyt3/wjDjGdfIIWvj29PJdFyvgXJUjC+mGIHrGNE2bJGtyf4WYxNQRvOyP9LOIZ8XUjQQ3yA+cqlMuOnkvsukxacUb8HzWfJc2Wvo/VvUEagGeV/59ybxgnsyZj5mRPX90/hTSxpMXN+sD6lD8TqSAjSvLYH4DUcLq+yNz8vr3qxo0w15AiCZI6nWOUm/mqLCVxkYZPsi++mqsKWPj2r2J+veoJx3Y2yy4jScGuNzAtuNJgdBCzrgKgztjPIzCIm2vI9262NNgc2Pw7dZE72371kMVg34d8EdmZadnN5z8R0XYkc2QueRcH3zpoCiGViRr4lNID9Lc+R230P8ACHL8pvqLHaI2TKs6w/10X3GkeU8im+v5k/XRBtxQumvfItb681mg6wbi2K0HW/15JUXAjw93NV/EakmeqlwbyW/X1/Sr0VBC73osAYvpH7qRlS/n/PeEOypv/C6D9fXglNGhzMQ4CB8JSUTqvRcQUaR+sZ1ThWb1VdSqA96VWpCo9Lei31lWrai2ZVZ1U9PEMWepVjKKFRLlg/UZj6hSVpF83GN71IMQDsso/EHNIPTe3giPvAhtjJS30ngOPXR3tcGjGNy7KWlxLNYe8Qs9h8c6O0Z8EQ3FJUumKIZ1JWjQsrFSesPNZ9uKd1U1PiQ0PzU8unfYfHLHuXYcea6Hn8yrqVQHRw/7H5KUAbuPg39ykuFc/wBh6Vh7KxG6nbxAjcqsaG83f4/ypWNb+ryH7pUoR7hqLD/vV35nIfE8YdBkmB8E3scnf9VWekVdrcO8tBkgAEkfiIHLlK7FijKaVcic/sg5PsYqtUNR7nnVzi7zMp9KvePwjbrzPPRCgrrXXX1Onaj5DV3LKjXsRKFxTpUYrJjnoIwp2MclRa8OxUsy8vOJRgxgkazvHjp5qgoPIdI1Rz657ilTxKzYytGt4bxYC0z7tRI+CsKOPa6WvaCwmSDcXi+ljpposA3EEXmFbcM4xlzCAZESYtz1nZTyw1ugrLjE+jgu6i62sOt/2023jvVdXovZIqNiBqfdDhb5IjB8TcYDb3sD1tY+6PFT/eHaIvrppB3+aDfuaUjmC0XHIxPd1UWcaA9/gtHXw9N0Q0W1IGXxMajvVdieGAyQ7XUEAx4iI/pGpLucZqu3M8AbkDzVji2APltgYEdQI+vFT0+APa9lTslkzYnTexCm4pSGWGN7Ujcm3cmyyLVFIKEVpk2V9F5OilQhsdIUlNxnW39omhdhOd3NJNzhdS6NKsFdL0xJX0I1OqHtqkaWU9LF2vdCpLHFMOGWUOGdcbpBcSRCrJC6NEVSxFtUCutdCCUE0Px5nBhtbGOG+qVLFT3oR9SVxroQ+mq4GPqZarvYtG1UXT4k4a3VD608ynuxToSpYFLkph12nizVUcVIFrnqE53EcpjL75WQFQ8z5o6hjZPJTT6NLfktxf8AJqe3DL93Fz+Ue/8AdVXG8aX0iIGoNui4KibUbIgixshhjjCSdDcs5ZYON8oz6SJxGDLb7e8IZeomnwfNTg4OpCSSXVoI+k6EQ0oZinYEuQ6PA8tUbiQpQFx4QJhDqeLhStxnnv1/dBOpKPNC3QmC3RoqWPkTN9+UQI8bLj8fA0mR42396om1iFI2slPDRuo0uFxsDnv/AGp6zbGbyJkGHNOxB5dCqCljYEIhmLOX3pLg0wrJ3NDxBE9SgXYONDvYHYd6TaxB1sVKyqTr9eaJXE4ZnG/17kk+6S44qiuJJK8nEkkkuOEkkkuOEkkkuOEkkkuOEkkkuOEnU9R3pJLHwbHlBxN/FMoOMFdSU/Y9W/cvqcxzuyFW1EkkzF8pH1f/AKf0GriSSaSDmqYaeISSQSGx4JBoE/ZJJKYZG/RR1QkkjRjIQnNXEkxi0SsU82+ui6klSDRI3TwUtLb62auJJLCJCkkkgN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 b="0">
              <a:latin typeface="Calibri" pitchFamily="34" charset="0"/>
            </a:endParaRPr>
          </a:p>
        </p:txBody>
      </p:sp>
      <p:sp>
        <p:nvSpPr>
          <p:cNvPr id="16" name="AutoShape 6" descr="data:image/jpg;base64,/9j/4AAQSkZJRgABAQAAAQABAAD/2wCEAAkGBhQSERQUExQWFRQWFxgXFxgYFxgVGBcYFxgXFxgXGBcYGyYeFxojHBcXHy8gIycpLCwsFR4xNTAqNSYrLCkBCQoKDgwOGg8PGikgHyQsLCwsLCwsLCwsLCwsLCwsLCwsLCwsLCwsKSwsLCwsLCwsLCwsLCwsKSwsLCwsLCwsLP/AABEIAMIBAwMBIgACEQEDEQH/xAAbAAABBQEBAAAAAAAAAAAAAAAEAAIDBQYBB//EAD0QAAEDAgQDBAcIAQQCAwAAAAEAAhEDIQQSMUEFUWEicYGRBhMyobHB8BQVQlJi0eHxkgcjgqJDcjNjsv/EABoBAAMBAQEBAAAAAAAAAAAAAAIDBAEABQb/xAAwEQACAgEDAwIEBQQDAAAAAAAAAQIRAxIhMQRBURMiFDKB8EJSYXGhkbHB0QUjM//aAAwDAQACEQMRAD8A8fhKF2EoQj6OQlCdC6Ass3SNhKE6EoXWbRyEk6FyFhtHF2F1JcbRyE5q4uhYakOkJ9KsW6EhRgJ7aZOyF13DTd7BVKq+JuQTE6yeXei8LSLj1mOsjZCUGuAIg3gjoRv5Eo/1Ly8PiDY6b6k+JU2TSinHrCPu4QCFLSw7mkdkOnSDtzCNFTskEWNwORv8oTW4jLlOX2XEz0Ow8yoNbexZprclY6NCG99/6U9PGEe1l1jlfrOirBxik4FruybC+kc55pmNxzJcWvHaPfbl0S/QcnUka8tbpl3UqsdmtERfrfX65qCkyHEEAga3Q1LjVCX5mxmbFiDLpcZ6ajmlV4hSIOQkTTDdvaHdt1Qei1tTN9Wx+JrtExItO3MDZCnHGGxcuEj3yPgofvIFxkSCI7tPdZMLmksIjsiDHj+6qjiitmhEpye6C6GKJLcwsTqPL4qdlUHW5mPHkqukYyajKZ8JlE0nm4F+2HTbQZf2WSxxBU5B1NxJ1+v6RwaA2Z0E/JVNGqQ45mmM2YEHTT9l37UYcweyQYk6EzMHlokvFYXqNFm6iJ9pR1mwNPH4dyFfUzTtLdeR0XX1Jm+rQI6j696asK7sU8rO1mO5HWPHUISswxpYzHIwjWSXNduMvuEeISfheyACIE2gyJvvrt5J6ikhOpsq/UlJHfZSkttHUYYhKE4hKF6RPQ2EoXYSXGUJphPzjdMXVjQabQ4gJsJALoCw7kULkJ0LsLrNoaAnBqSkYhbNSO06SNwtF0hQ06sK0w+ObF2ypsspVsivFCPdk9NkxKtsJhwbEoHDY+mTy71YsZN2/FeTmb4ex6WNLlbh1LCCI1PuUZ4YyCHNDDzaSJ7wbJjKz2pzOLfmCirJ2Yx13KDG+jwJOvQxA8dlnsRgSw8xzW1xHFgNoB56eKrcWxjxIAM8l63T9RkjtPgiy4YS45Mr6xdzlWD8GHGGX8VDVw5brA6QvRWSLItDQM2sdlLSxhkCJPdN9gr30b9CK2PcTThlFkesqG4bP4QLZnHlYcyF6/6NeiOCwLmZKbHPPabWqvY6odPZhpy3kQ2NN5SsmfHHZ8ipNx2R4s+o9hAqsfTJuA5rmE9QHDRT0cQP6XvtfAUMVNPENZVDZgPLakZrSMzZb+G7SNByXk3pl/pm7DtfWwmd9Fk56bhL2ATLg4e20Rv2h1glTxnCfGxsc3ZlNSxbOfhoVDiMSBoPkqqjjPzX66/FTnEtN85HSJCP02mPUo9xO4rUBtHkpmcYqEaN8kylWYRJud4hvuUZeCbTH1sj/SgXFcph9Pijh+AE+KJp8Vc78EeJPyVPUxQkWITzxZzbg3+K1QFtmgFY9Elnz6SO5N8klvpg6ikLE3Ir37slRVOGHkjXURKX0rKYtXIVi/BEKB2GKcsiYh4WgVKFKaKbkR2L0NDYXVI1ikbRQuQagyEBdhFtwZRFPhTjoJSpZYrljFhkytyJwpFWtDAOB0RlLhd7hKl1EUNj07ZUYfBuOitcPwnWZlaHA4CnFhfmjaHC80gAjr+y8vL1/wBC2HTKPJRt4HlaDeDvdKnTAJs7rF4961FHhRaInTr8ELxRmUSGhx/Vkv4gSo49U5yq7HaIrgpm8TpgQ4OI8PgoK3qn3aXNPUEfBTgTYsA5xOvS6a7EAWLRH5iCPhPwVKpP23f7nV5f8Ff9hdmlpDvEIbEYR5OkK/oBp0yHnBIP/YCVOaDdgR7/AHFH8S4vdAvApLYxruHO5SrH0e9Ea+MqhjBlYPbqusymOZJiTybqe66vjTEgdqSY9kLVMx9KnTyNo5qbCHEk5XWIkgaOJsb8+gTPjpeCHqIKGy5LvA8HwrW08P651RrGhop0nFwkak+qHOCSXG5JKhqYDDvYWMove+m7KZY/MO3cOJeJJE76GFXYr0prPAc1tNjbCCT2IggudMF2+nLvQlXiTvXZqdaGvfH+43ND2tuRdsNIJuY+Ckcr7EOll4ypgw5j2te005nNTq0wJBBJLYadhfkrnC02NeX06j3tfcubUFRvatpO0TZY1vEq4e9nrKb2VO0HVs1N1yZIAsJI07oglTfeQfSpgeuw72VGgvDGtAcP/sADHT2bctlqfcxxKL/UX/Tj1c4jDMlhJ9YxpByEH2miZg3JaJywdtPOqVPlde+O4uRVdSeM1UBrmPLYbUaT7LyJGcEGDqJkbrD8U9HqJcK8NAqF0gEdl7SJkAQCZBsTrO6tj1emO47D7npZ56Z5fAKdrDv8Ctk30boEzJHQIs4Ci2CAZH6v4Qvrk9oxZasCW7kYgYUu1t9dVFV4JUmwJ7rrdPe0aMHjdROxp0iO4IoZ8z+WP8nTWHu7MSOAVfynySWzOMPN3mkm+pn8IRpweGVgpwn5eilo03clY0cFOy8yeVR5PXUbKZ2FadlC/hYWjPC+ijdgCEMeqrhnOCZlqvB0FV4URsticKVE/DdFRDrJIVLp4sxhwRCeymtNVwA5KB3DeSpXVp8in09cFfhaUqzoYY8lCMO5p0VrhMYBq2fcps2R8xHQhXI2ngidkTT4cS7n7kZ9qECGx3z8lJQ9IWMPbou7xHwP8rzZZMj+VDHt2JsHw4DZFOMeyE7DekuDeY9ZkPJ4Lffp5lWmDbRqkinUY8jXK4O+C8/JLInc4tfQQ8yXJQYiq8GzRPOECXVSYyzzBbHkRqtvX4R2SW5c0WkWnqslifSasx5Y/DtJBjM0Okc7EmfA+BTcE3k2hFfU6OZS+UGNMEdpuX/k4QdrNElMGGpO0rZT1a4fEXCtMLxfDPfD3NaTFiyq2/UuaAr4+jrTfL/KKed43Uk19/qbLPFcmVpcBbqKgPKACimcPtzHd/K0rOFtp7IHiDBHtZR5FT/Eym6sFZ1Lgy+IZleDJgHSI2SxFB7yZMBwAsDmHde7rfFLEYEkgh8wRq5W2KoCZ0tb+vLdepjlSRFn5Kf7EXty5iAJtvI6xJtB/bRQ1+BtIEvMxeXGQefQHTy3V1gWiOzOnazWaNTBjcXvMb2lCHjFFz8ueJP4ZcZF8xInXmE+MpdiZlU/BFhzMeQd8xJE851Hh70sJxV12V8xY8FriIMNeb+RvrY7qxqYlpachDgTF5tptzItCjq8JzBrdQbnvKNT/MZQdQ4jmd9lp1y/MAaLqgJLXNE5XkASOy0gxo6FX8ZxjX0s0Zajj6x5BJb6wRTqNEWbPZcRzCDo1302OawiaT/XAP0IAdPVziPGGnoisTgajhUeDTph5OVjnkOeXgB2XPAu6Xbam2iakkzOGVFKq47lEuqoJtR0kGxFiORFoU9M81bHGrGvI6JrzYroY4KPNdPFQp6ikJlJjsp5JJ/rVxGAaOnwqNkdR4fGyX3qwWCQ4yBsvhJPLLse+5SfAYzBgahB1qIcYaFFX433Ialxm+oWQxZOQVqW7H1cCRsh3YXorahjw/UI1mDGq15pQ+ZBetXJmW8PDtl1/AitUOHjkpmYMIH1kuwD6pLgxv3EeSX3OWz2ZgTYSfAbrZ5GDdNcaaJdXkfYH4p+DGfZ2ZiHAthuYkwABbW9tRrzRlChT0zsIvY5Xez7W9o3VpjcBSqNe2XHM4F0OgyGhsW0GWLdVXYjhLCcsvByzAc4Wzl2bvzPN+qd6ikt7QazSkiL7vw1ZmbsttNyRAAaZjNZvaHml9wNc8NqFhOxBId2pIGsmzTtoOia7hrdBmMQIzTEFro7uw2x2Ce94z+t7UhwbvGb/wCMAW17RFtyZ6Hcvwyf3wZc/JZUsBRYcorFrpIAFS8tAkQ4mSB3IhtKm+zajHmASTDjB00Np2KzX2Vj+0c5Y5trn8Udq/6cscom6Lo1QxxILgSADP6ZjoP4HJBLBf4nYup+Syrej7XbM95Pmb+9V9X0ZqAktNuTXvb7hUACIbxJ8dl3wXafF3mxJH1zCFetDiQaeT9AU4CsAQ19emdj617m7agud7huoaVLE0+3UeKzPy5RmPcS0RHVWb31R/5SPEfNBV8fVGlQu8v2RxnOW2z+/JtX2RXcTr+uENZUaOhaJ6EEWUfEmMsGuPrMs/yTeR4bKLG8ZrmZj/FGUuBtc5jj7TmtPdIBcRrG8L0cUdC32/bcizEHpGXGjTAgZozAHnGo5eap+H42lTlrhliTmiM2ukkZvHmtZxyhmzlujBNoJgfpME7eSpeHeqqXIbBIk+zG1o7x5qjHL2U0SgjeKNef9tpmdYPhIOvgr/hbXPc1ztZgyI0vp3I9raLKQyAT+I8x5W1suUntHskONj7rgc9tUuck+EEjMekNY08SQAyHCDANhrMHe5mZ36KoocRqVKhc4AtDSMpAcA3lfSefNWHHm56pqDWmASJ9ofi/5QPdCir0fVUw4e0QIjrMGO4E+HVVwpRXkBq2Mw+GPij6OBJ2VTTxzm7KdvF3AclS5vsNUCbFYRzTohi4hNdxp24BXWcTYdRCOLl3BaQ31h5rinGNpdfNdTNb8AaUa6lhAiXYdoElUdHF39pFYmqbBpJnUr5LJhkpU2e1CWpWip4uA50zHRCYOm6d4Vu3h2Y3VlhaLRaFU+oUIaVuY4W7BcK/JCvsJxO2vmq1+Aaeaiq4Nw9kjuKkk4ZPmBcbL/7U7+k9tfms42o9uoKl++3D+lywx7ULeN+C+FRm6Bx3DKdV85y05QIEG2abgnQ3Hiq2txWo9pDS1pIsdIKGp4asab4cA95AzEknK1obYgki8nx5mUcVo3Tox4mXX3IzK1oe61Qv6mdATuQIE9EO3hDqWUNktaRrrbNad82aD/69bBVzUl+R+SwaO0+9gS4AC199TG2/XOdYjEPDhmMmSBJc4ACDYf7f+JXa8n5v4O9NrsEVKOWr61zTOYuykBoJLcgEjpA6wOVwWYAbOh3QiAdSQD+sZhyM803EYqo5zj60loyloOYwQw3ki/bymeQPNS0MNmY4ZiXui5J7ItOWbz7V+o5LblFbvx9/QOMV4HnhzABnfuDFpIb+HqLgdwaNlA7gbHNjPfmRf28251Nhy7OmybW4W+7s7ZEkAOM+0CAJECzGi+5KGZhaoDSa5aYEglzjIJOsaXIjkRuEUW6tTCpeC3p4UMHtN9xUdbFFv5T1ACGwtbK0Nc5ryPxGSTc66dF0PbuGx0J+aXpd77jST7zJ/IY7/wB1HieLtA9gA80x9CkDMoTEYgfhgjkfkUyOOLeyBYNi+LhwggqSviHOY2HZczRBnQRoqvFydR5J2BdnaWO/CLdxIt4FelHGoq0QZnZ0+tsX4l4bP4beEldwWLp0qhDX55BiNBee1Gl/gosS2HHLQBOmgIHUdUMygQDOUE3sIFttlSkmt/8ABJ3LVnFHSYO/nM/PZF4HGnfbba6zRxEXJ+fT5IzC4y9vr+EE8O2xqYZhXf7tQC+lvKfC6k9IXua6mBoWkxHRo+MoH0Y4g0Yt7XE3MeMSPCZHii/SPDGk+kwElrWODf8A1zExy325LXCp0/H+DYP3EWGcHAAiCpsVgmhsmQUFQw7naNKnqcPqxeUtwd3dFymqKjENANiohRndGVuGP5J+G4c78sq2MlXJLJAv2E9ElbfYv0lJFqAomZSdMifBabhuHOSTJ7zKy1Fzy6BJC1XDGPyiNF4PXN1yengVRC24aEypVa1KsIFyq2tiQF50IOQ8MrcRAFkBWxp2KCxWNnZAPxHRXY+mAcki6Zi/1nz/AHRVGve5nwHyWW+09F37edreKa+lb4B9RGtq+rOmWeRBVbWAEkNHgqxtdx1JSxL3BsiXGw8yBJjZDDA4urN1bBeIxDspaC4TA12JAJBPSVAX1SGkO7Vy72TBJFtdAMwtyCBOOqQ4Bp/EBY62i56nXoVK7EvhsMuWybGxjSYtf4qhY3HwLcrCcTiaodDTYmAbHaSTO1nDxEIvBVqhc3NYXzaW1gCDPLzVZSxdQ5iWu7LRAg9omPOI25ol1WqDAZOt4MWaDFucxfkUMobaaRqvks8E1/8A5AIyjlMmDty7Q/x6okub/apvttUSMkwYtMGwJ+J8WkKKhxKq4kOZlgddZOk22S/R1b7Gami3qAdFGWjkgDiXldzuRrCgXNk9SmEK9cDHOMC3UmAlSpg1AwFznHpeYJhrRv3+QVEcdE08wO5pcey0nuBKFfhqgMta4HnEj9lpBgarqYsXVJAe2RIBILszD2gIgaQpuJ8NqgMtmBbIydswOWXQjRMUq7E7m5GUx3HHUxdmusz1VFi+OZunON1ecRw+5uOg8lWuwIn42AIPKSVVi9NK6AdgeGzVNrTqfjC1fCuHnI+LuLY0Mm49m1o1UfB/R17yPwt0l2s87AR3XXpXAeFMw7ebiLne3Xb+EvNk1OkZelHm9H0MqO9ZnpuDnFjmO9mImbmLEH3BGfcdWkO210Df2h/leF6BVLXXJBB0n+D1Uj8dEtFuvyWKbfzMHVXCMPhBy+SsqVEqyxFKm83aCeYsfGFWYnDll2GQNt/Dmscb4GrKic4IHVoTXcPHJA0+LopnEQf7Q6JIZqRz7EPqElJ9v6FdXVI60YvC8VymdEaONPHsukLOmi7knsY4dF0+nxy3KseScVRfu4642KEdxA6ygQHrjqJQRwQiMc5MIOMJ3S9aUKKLpsjKOCe5HJRiClJiLxuQu0y07omjwQnqjG8BI1U8s2NdxqhIB9a1uWxMnbw15aruExWfKNyJM95+vFWlHhcdFNUwbKTc7piQLCTfoEh5ocLdjKaKWhjBaRM5RNh7QDvg4IrD4ljg4zYAutHsi0d8gnyVjWrMbFjHa2I9kAjwM69yTi0NLzIaHZSYMTpY7ibTzWPJF9mLt+UAPxTQwOANw46iwbaeskjzUbuKGbAxD9SLlsRcaXDh4KzpuaXZRMyAJBiTNp/4u8imUmNzerY2+YzrAiQTO92x/C5Sh3R1y8ldU4xEiDadI2mT0uCPLmuO4q0Nc7YRy1cAfmESa4MWib6Em4YQANyc7PNFO4M+fZtGs3nlCP1McOVQLjJ9yndxu4aGwS4AT3gH3KR+MJOkI2pwxw2WcxeLGcmbAx3gb+N/cqcM45H7ESZvYgx3FBBM5QBY7CQbneARPkhcHxp9OoajXPYGjsiRqfaPO/Xmq6liQ985SY0Eax+bYdyO4vVpHD5XNLaxcSHNJtOUBpbMGw77+Kt0JOmuSGy64B6aOfWqPcbmxOmYs0nnfNAM6omhx+ox1QNc4GnVztkmcr4IabjM2HAx+k6KixvCKWHwzK1Ivzesa12cghweCDAAEdodVPUA9de4q0I59oWtOtnAWSpQjdx4/wBGouq5FUl4blDrgcuny8EsPgm2hvaB11Q2Crj1QcTByiBrPQ3U9PEhpbNheSSfhGl9ZSaDNbgsE1oHMCT9bJ+J4iNAYAPP6i50VX94DKc0CYMG/QwQO8zyUXrhFjOtjHl3RzJWAfuW2WwJOhm0DMYi/MX+CrsXxCJLZJOl7crToNNtkytjIaNBrF/2EjbVVuKxUX5C567jXVEjAzE48gXNwb9LnQ93mgW4hznwwgEDc2IAnTw1VLiq+ZroJ0mZ8B3/ABXKuLJDSbDSfhsPd/CdFGMsauP1jJnnQjMOV9yOsojA8YBHaosno2FnfXQNLnyHL5I3hM1Xltg6J5yPorZKNXIOEnwaH7xb+Rvkkohwap0SU/qYfJRUhjqeG5+5cFLDc1mxUTw9SfDP8zLvXfg0opYfmPMKdtPD82+YWZpv6KZrhyCVLp3+ZhrI2aIUqE2DT4oqn6oaBqzQqDmnDEDmky6dvuwtZqWOp8h5p4qs5jzWSdjvqUz7aUHwbfczWjZipT5jzSrVaUQ4NI66bjfvI8VkWY1ylq1cwgg7HUjqI8UPwlPkzk1Jp0t2MvIuBfNqLi8p7nUgC0tpATmIOXVx1I5kn3rICkS3KM0A5ozGZjXn5JpweYOJzgOy3Mj2bNieXRb8Ku8vv+pmm+Eao18Mx+YmmHSScobdxsXHcuuRM/iPNNbxDDBxcNSCDDQB2iC495gSf0hZV2AZacwA0uRFy7WOqj+66ZuHP/zPKEa6bH3kzND8GpGIwok5RENtlEDLEGI/S3/BvJOqcdogQJ8AsweDNP4nf5Hef3KTsIWiBPxW+hif4mzHB+AvjfpAPVvyzJBA21t8157i6k20gc7xKt+PPIaBzPwus3VqWK97ocEYRuPc8vqH7qLnhRhjSNCPOUHxioMzeeYfHX65JnC8TmZH5THz+ah4xU0nXMq4w/7NxLexpOIkPwLiZlpDhylrgYjqM3KPh2jduHqRo7LPMObHxaPNNwDDUoPpyIcN9ZLTB7pn3KPhNQuwot2mkWP5g4Hw3Cma9rX6/wB0H3CH18tEWMglpGmj79/PwT6OMkgk6RBkjnIMHuMaFc4lhi9jw38UPZMC4gkePzVRg8aYDXCbjTXu6LIw1Js6zU0MZoQZtGvvsbXvyt5ztxhEER0FxcWAJnp71RMxlovy6i1h03U/2mdOXXUbdDKXpOLenjC65PX/AJbxp9HdJzgW7m3O0R5za3eFVfaQfDSb3+vgnDFR3d4EbWgfUhdRwNxGoBMxpvodUylir6yRFozDy38UNxfFQ3n++/zQlLGwAIg7OuDf+0+MLjYLLB2IO8yTPny5fyuUcWWHM05XC4dN9IPu2VcyvBj+ekfFTmvI9/8AHcicQbNG3j1UCPXk+JXVmDJ0SUvw0ftHoLJGuEGCuntrqtGITxXT3iCTLRuI6qQVlVtrKZlZKeIamWAf9QpG/VigW1+ilbVCU4MYg9gHMohrxzKrG1ep81K2v1KRKA2NFpTrN5/BOzNPTxVfTr/VkVTrfUKeUKHJWFMoTo5F0w4CJnynz1QLMX19ynGJPMJElIJRCWOc3TMOoEe8JrpJkknvDT8QmsxRUrcWNw5K3XY2jrGDdrD4Zf8A8kIbEUxyt3/wjDjGdfIIWvj29PJdFyvgXJUjC+mGIHrGNE2bJGtyf4WYxNQRvOyP9LOIZ8XUjQQ3yA+cqlMuOnkvsukxacUb8HzWfJc2Wvo/VvUEagGeV/59ybxgnsyZj5mRPX90/hTSxpMXN+sD6lD8TqSAjSvLYH4DUcLq+yNz8vr3qxo0w15AiCZI6nWOUm/mqLCVxkYZPsi++mqsKWPj2r2J+veoJx3Y2yy4jScGuNzAtuNJgdBCzrgKgztjPIzCIm2vI9262NNgc2Pw7dZE72371kMVg34d8EdmZadnN5z8R0XYkc2QueRcH3zpoCiGViRr4lNID9Lc+R230P8ACHL8pvqLHaI2TKs6w/10X3GkeU8im+v5k/XRBtxQumvfItb681mg6wbi2K0HW/15JUXAjw93NV/EakmeqlwbyW/X1/Sr0VBC73osAYvpH7qRlS/n/PeEOypv/C6D9fXglNGhzMQ4CB8JSUTqvRcQUaR+sZ1ThWb1VdSqA96VWpCo9Lei31lWrai2ZVZ1U9PEMWepVjKKFRLlg/UZj6hSVpF83GN71IMQDsso/EHNIPTe3giPvAhtjJS30ngOPXR3tcGjGNy7KWlxLNYe8Qs9h8c6O0Z8EQ3FJUumKIZ1JWjQsrFSesPNZ9uKd1U1PiQ0PzU8unfYfHLHuXYcea6Hn8yrqVQHRw/7H5KUAbuPg39ykuFc/wBh6Vh7KxG6nbxAjcqsaG83f4/ypWNb+ryH7pUoR7hqLD/vV35nIfE8YdBkmB8E3scnf9VWekVdrcO8tBkgAEkfiIHLlK7FijKaVcic/sg5PsYqtUNR7nnVzi7zMp9KvePwjbrzPPRCgrrXXX1Onaj5DV3LKjXsRKFxTpUYrJjnoIwp2MclRa8OxUsy8vOJRgxgkazvHjp5qgoPIdI1Rz657ilTxKzYytGt4bxYC0z7tRI+CsKOPa6WvaCwmSDcXi+ljpposA3EEXmFbcM4xlzCAZESYtz1nZTyw1ugrLjE+jgu6i62sOt/2023jvVdXovZIqNiBqfdDhb5IjB8TcYDb3sD1tY+6PFT/eHaIvrppB3+aDfuaUjmC0XHIxPd1UWcaA9/gtHXw9N0Q0W1IGXxMajvVdieGAyQ7XUEAx4iI/pGpLucZqu3M8AbkDzVji2APltgYEdQI+vFT0+APa9lTslkzYnTexCm4pSGWGN7Ujcm3cmyyLVFIKEVpk2V9F5OilQhsdIUlNxnW39omhdhOd3NJNzhdS6NKsFdL0xJX0I1OqHtqkaWU9LF2vdCpLHFMOGWUOGdcbpBcSRCrJC6NEVSxFtUCutdCCUE0Px5nBhtbGOG+qVLFT3oR9SVxroQ+mq4GPqZarvYtG1UXT4k4a3VD608ynuxToSpYFLkph12nizVUcVIFrnqE53EcpjL75WQFQ8z5o6hjZPJTT6NLfktxf8AJqe3DL93Fz+Ue/8AdVXG8aX0iIGoNui4KibUbIgixshhjjCSdDcs5ZYON8oz6SJxGDLb7e8IZeomnwfNTg4OpCSSXVoI+k6EQ0oZinYEuQ6PA8tUbiQpQFx4QJhDqeLhStxnnv1/dBOpKPNC3QmC3RoqWPkTN9+UQI8bLj8fA0mR42396om1iFI2slPDRuo0uFxsDnv/AGp6zbGbyJkGHNOxB5dCqCljYEIhmLOX3pLg0wrJ3NDxBE9SgXYONDvYHYd6TaxB1sVKyqTr9eaJXE4ZnG/17kk+6S44qiuJJK8nEkkkuOEkkkuOEkkkuOEkkkuOEkkkuOEnU9R3pJLHwbHlBxN/FMoOMFdSU/Y9W/cvqcxzuyFW1EkkzF8pH1f/AKf0GriSSaSDmqYaeISSQSGx4JBoE/ZJJKYZG/RR1QkkjRjIQnNXEkxi0SsU82+ui6klSDRI3TwUtLb62auJJLCJCkkkgN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 b="0">
              <a:latin typeface="Calibri" pitchFamily="34" charset="0"/>
            </a:endParaRPr>
          </a:p>
        </p:txBody>
      </p:sp>
      <p:sp>
        <p:nvSpPr>
          <p:cNvPr id="17" name="AutoShape 8" descr="data:image/jpg;base64,/9j/4AAQSkZJRgABAQAAAQABAAD/2wCEAAkGBhQSERQUExQWFRQWFxgXFxgYFxgVGBcYFxgXFxgXGBcYGyYeFxojHBcXHy8gIycpLCwsFR4xNTAqNSYrLCkBCQoKDgwOGg8PGikgHyQsLCwsLCwsLCwsLCwsLCwsLCwsLCwsLCwsKSwsLCwsLCwsLCwsLCwsKSwsLCwsLCwsLP/AABEIAMIBAwMBIgACEQEDEQH/xAAbAAABBQEBAAAAAAAAAAAAAAAEAAIDBQYBB//EAD0QAAEDAgQDBAcIAQQCAwAAAAEAAhEDIQQSMUEFUWEicYGRBhMyobHB8BQVQlJi0eHxkgcjgqJDcjNjsv/EABoBAAMBAQEBAAAAAAAAAAAAAAIDBAEABQb/xAAwEQACAgEDAwIEBQQDAAAAAAAAAQIRAxIhMQRBURMiFDKB8EJSYXGhkbHB0QUjM//aAAwDAQACEQMRAD8A8fhKF2EoQj6OQlCdC6Ass3SNhKE6EoXWbRyEk6FyFhtHF2F1JcbRyE5q4uhYakOkJ9KsW6EhRgJ7aZOyF13DTd7BVKq+JuQTE6yeXei8LSLj1mOsjZCUGuAIg3gjoRv5Eo/1Ly8PiDY6b6k+JU2TSinHrCPu4QCFLSw7mkdkOnSDtzCNFTskEWNwORv8oTW4jLlOX2XEz0Ow8yoNbexZprclY6NCG99/6U9PGEe1l1jlfrOirBxik4FruybC+kc55pmNxzJcWvHaPfbl0S/QcnUka8tbpl3UqsdmtERfrfX65qCkyHEEAga3Q1LjVCX5mxmbFiDLpcZ6ajmlV4hSIOQkTTDdvaHdt1Qei1tTN9Wx+JrtExItO3MDZCnHGGxcuEj3yPgofvIFxkSCI7tPdZMLmksIjsiDHj+6qjiitmhEpye6C6GKJLcwsTqPL4qdlUHW5mPHkqukYyajKZ8JlE0nm4F+2HTbQZf2WSxxBU5B1NxJ1+v6RwaA2Z0E/JVNGqQ45mmM2YEHTT9l37UYcweyQYk6EzMHlokvFYXqNFm6iJ9pR1mwNPH4dyFfUzTtLdeR0XX1Jm+rQI6j696asK7sU8rO1mO5HWPHUISswxpYzHIwjWSXNduMvuEeISfheyACIE2gyJvvrt5J6ikhOpsq/UlJHfZSkttHUYYhKE4hKF6RPQ2EoXYSXGUJphPzjdMXVjQabQ4gJsJALoCw7kULkJ0LsLrNoaAnBqSkYhbNSO06SNwtF0hQ06sK0w+ObF2ypsspVsivFCPdk9NkxKtsJhwbEoHDY+mTy71YsZN2/FeTmb4ex6WNLlbh1LCCI1PuUZ4YyCHNDDzaSJ7wbJjKz2pzOLfmCirJ2Yx13KDG+jwJOvQxA8dlnsRgSw8xzW1xHFgNoB56eKrcWxjxIAM8l63T9RkjtPgiy4YS45Mr6xdzlWD8GHGGX8VDVw5brA6QvRWSLItDQM2sdlLSxhkCJPdN9gr30b9CK2PcTThlFkesqG4bP4QLZnHlYcyF6/6NeiOCwLmZKbHPPabWqvY6odPZhpy3kQ2NN5SsmfHHZ8ipNx2R4s+o9hAqsfTJuA5rmE9QHDRT0cQP6XvtfAUMVNPENZVDZgPLakZrSMzZb+G7SNByXk3pl/pm7DtfWwmd9Fk56bhL2ATLg4e20Rv2h1glTxnCfGxsc3ZlNSxbOfhoVDiMSBoPkqqjjPzX66/FTnEtN85HSJCP02mPUo9xO4rUBtHkpmcYqEaN8kylWYRJud4hvuUZeCbTH1sj/SgXFcph9Pijh+AE+KJp8Vc78EeJPyVPUxQkWITzxZzbg3+K1QFtmgFY9Elnz6SO5N8klvpg6ikLE3Ir37slRVOGHkjXURKX0rKYtXIVi/BEKB2GKcsiYh4WgVKFKaKbkR2L0NDYXVI1ikbRQuQagyEBdhFtwZRFPhTjoJSpZYrljFhkytyJwpFWtDAOB0RlLhd7hKl1EUNj07ZUYfBuOitcPwnWZlaHA4CnFhfmjaHC80gAjr+y8vL1/wBC2HTKPJRt4HlaDeDvdKnTAJs7rF4961FHhRaInTr8ELxRmUSGhx/Vkv4gSo49U5yq7HaIrgpm8TpgQ4OI8PgoK3qn3aXNPUEfBTgTYsA5xOvS6a7EAWLRH5iCPhPwVKpP23f7nV5f8Ff9hdmlpDvEIbEYR5OkK/oBp0yHnBIP/YCVOaDdgR7/AHFH8S4vdAvApLYxruHO5SrH0e9Ea+MqhjBlYPbqusymOZJiTybqe66vjTEgdqSY9kLVMx9KnTyNo5qbCHEk5XWIkgaOJsb8+gTPjpeCHqIKGy5LvA8HwrW08P651RrGhop0nFwkak+qHOCSXG5JKhqYDDvYWMove+m7KZY/MO3cOJeJJE76GFXYr0prPAc1tNjbCCT2IggudMF2+nLvQlXiTvXZqdaGvfH+43ND2tuRdsNIJuY+Ckcr7EOll4ypgw5j2te005nNTq0wJBBJLYadhfkrnC02NeX06j3tfcubUFRvatpO0TZY1vEq4e9nrKb2VO0HVs1N1yZIAsJI07oglTfeQfSpgeuw72VGgvDGtAcP/sADHT2bctlqfcxxKL/UX/Tj1c4jDMlhJ9YxpByEH2miZg3JaJywdtPOqVPlde+O4uRVdSeM1UBrmPLYbUaT7LyJGcEGDqJkbrD8U9HqJcK8NAqF0gEdl7SJkAQCZBsTrO6tj1emO47D7npZ56Z5fAKdrDv8Ctk30boEzJHQIs4Ci2CAZH6v4Qvrk9oxZasCW7kYgYUu1t9dVFV4JUmwJ7rrdPe0aMHjdROxp0iO4IoZ8z+WP8nTWHu7MSOAVfynySWzOMPN3mkm+pn8IRpweGVgpwn5eilo03clY0cFOy8yeVR5PXUbKZ2FadlC/hYWjPC+ijdgCEMeqrhnOCZlqvB0FV4URsticKVE/DdFRDrJIVLp4sxhwRCeymtNVwA5KB3DeSpXVp8in09cFfhaUqzoYY8lCMO5p0VrhMYBq2fcps2R8xHQhXI2ngidkTT4cS7n7kZ9qECGx3z8lJQ9IWMPbou7xHwP8rzZZMj+VDHt2JsHw4DZFOMeyE7DekuDeY9ZkPJ4Lffp5lWmDbRqkinUY8jXK4O+C8/JLInc4tfQQ8yXJQYiq8GzRPOECXVSYyzzBbHkRqtvX4R2SW5c0WkWnqslifSasx5Y/DtJBjM0Okc7EmfA+BTcE3k2hFfU6OZS+UGNMEdpuX/k4QdrNElMGGpO0rZT1a4fEXCtMLxfDPfD3NaTFiyq2/UuaAr4+jrTfL/KKed43Uk19/qbLPFcmVpcBbqKgPKACimcPtzHd/K0rOFtp7IHiDBHtZR5FT/Eym6sFZ1Lgy+IZleDJgHSI2SxFB7yZMBwAsDmHde7rfFLEYEkgh8wRq5W2KoCZ0tb+vLdepjlSRFn5Kf7EXty5iAJtvI6xJtB/bRQ1+BtIEvMxeXGQefQHTy3V1gWiOzOnazWaNTBjcXvMb2lCHjFFz8ueJP4ZcZF8xInXmE+MpdiZlU/BFhzMeQd8xJE851Hh70sJxV12V8xY8FriIMNeb+RvrY7qxqYlpachDgTF5tptzItCjq8JzBrdQbnvKNT/MZQdQ4jmd9lp1y/MAaLqgJLXNE5XkASOy0gxo6FX8ZxjX0s0Zajj6x5BJb6wRTqNEWbPZcRzCDo1302OawiaT/XAP0IAdPVziPGGnoisTgajhUeDTph5OVjnkOeXgB2XPAu6Xbam2iakkzOGVFKq47lEuqoJtR0kGxFiORFoU9M81bHGrGvI6JrzYroY4KPNdPFQp6ikJlJjsp5JJ/rVxGAaOnwqNkdR4fGyX3qwWCQ4yBsvhJPLLse+5SfAYzBgahB1qIcYaFFX433Ialxm+oWQxZOQVqW7H1cCRsh3YXorahjw/UI1mDGq15pQ+ZBetXJmW8PDtl1/AitUOHjkpmYMIH1kuwD6pLgxv3EeSX3OWz2ZgTYSfAbrZ5GDdNcaaJdXkfYH4p+DGfZ2ZiHAthuYkwABbW9tRrzRlChT0zsIvY5Xez7W9o3VpjcBSqNe2XHM4F0OgyGhsW0GWLdVXYjhLCcsvByzAc4Wzl2bvzPN+qd6ikt7QazSkiL7vw1ZmbsttNyRAAaZjNZvaHml9wNc8NqFhOxBId2pIGsmzTtoOia7hrdBmMQIzTEFro7uw2x2Ce94z+t7UhwbvGb/wCMAW17RFtyZ6Hcvwyf3wZc/JZUsBRYcorFrpIAFS8tAkQ4mSB3IhtKm+zajHmASTDjB00Np2KzX2Vj+0c5Y5trn8Udq/6cscom6Lo1QxxILgSADP6ZjoP4HJBLBf4nYup+Syrej7XbM95Pmb+9V9X0ZqAktNuTXvb7hUACIbxJ8dl3wXafF3mxJH1zCFetDiQaeT9AU4CsAQ19emdj617m7agud7huoaVLE0+3UeKzPy5RmPcS0RHVWb31R/5SPEfNBV8fVGlQu8v2RxnOW2z+/JtX2RXcTr+uENZUaOhaJ6EEWUfEmMsGuPrMs/yTeR4bKLG8ZrmZj/FGUuBtc5jj7TmtPdIBcRrG8L0cUdC32/bcizEHpGXGjTAgZozAHnGo5eap+H42lTlrhliTmiM2ukkZvHmtZxyhmzlujBNoJgfpME7eSpeHeqqXIbBIk+zG1o7x5qjHL2U0SgjeKNef9tpmdYPhIOvgr/hbXPc1ztZgyI0vp3I9raLKQyAT+I8x5W1suUntHskONj7rgc9tUuck+EEjMekNY08SQAyHCDANhrMHe5mZ36KoocRqVKhc4AtDSMpAcA3lfSefNWHHm56pqDWmASJ9ofi/5QPdCir0fVUw4e0QIjrMGO4E+HVVwpRXkBq2Mw+GPij6OBJ2VTTxzm7KdvF3AclS5vsNUCbFYRzTohi4hNdxp24BXWcTYdRCOLl3BaQ31h5rinGNpdfNdTNb8AaUa6lhAiXYdoElUdHF39pFYmqbBpJnUr5LJhkpU2e1CWpWip4uA50zHRCYOm6d4Vu3h2Y3VlhaLRaFU+oUIaVuY4W7BcK/JCvsJxO2vmq1+Aaeaiq4Nw9kjuKkk4ZPmBcbL/7U7+k9tfms42o9uoKl++3D+lywx7ULeN+C+FRm6Bx3DKdV85y05QIEG2abgnQ3Hiq2txWo9pDS1pIsdIKGp4asab4cA95AzEknK1obYgki8nx5mUcVo3Tox4mXX3IzK1oe61Qv6mdATuQIE9EO3hDqWUNktaRrrbNad82aD/69bBVzUl+R+SwaO0+9gS4AC199TG2/XOdYjEPDhmMmSBJc4ACDYf7f+JXa8n5v4O9NrsEVKOWr61zTOYuykBoJLcgEjpA6wOVwWYAbOh3QiAdSQD+sZhyM803EYqo5zj60loyloOYwQw3ki/bymeQPNS0MNmY4ZiXui5J7ItOWbz7V+o5LblFbvx9/QOMV4HnhzABnfuDFpIb+HqLgdwaNlA7gbHNjPfmRf28251Nhy7OmybW4W+7s7ZEkAOM+0CAJECzGi+5KGZhaoDSa5aYEglzjIJOsaXIjkRuEUW6tTCpeC3p4UMHtN9xUdbFFv5T1ACGwtbK0Nc5ryPxGSTc66dF0PbuGx0J+aXpd77jST7zJ/IY7/wB1HieLtA9gA80x9CkDMoTEYgfhgjkfkUyOOLeyBYNi+LhwggqSviHOY2HZczRBnQRoqvFydR5J2BdnaWO/CLdxIt4FelHGoq0QZnZ0+tsX4l4bP4beEldwWLp0qhDX55BiNBee1Gl/gosS2HHLQBOmgIHUdUMygQDOUE3sIFttlSkmt/8ABJ3LVnFHSYO/nM/PZF4HGnfbba6zRxEXJ+fT5IzC4y9vr+EE8O2xqYZhXf7tQC+lvKfC6k9IXua6mBoWkxHRo+MoH0Y4g0Yt7XE3MeMSPCZHii/SPDGk+kwElrWODf8A1zExy325LXCp0/H+DYP3EWGcHAAiCpsVgmhsmQUFQw7naNKnqcPqxeUtwd3dFymqKjENANiohRndGVuGP5J+G4c78sq2MlXJLJAv2E9ElbfYv0lJFqAomZSdMifBabhuHOSTJ7zKy1Fzy6BJC1XDGPyiNF4PXN1yengVRC24aEypVa1KsIFyq2tiQF50IOQ8MrcRAFkBWxp2KCxWNnZAPxHRXY+mAcki6Zi/1nz/AHRVGve5nwHyWW+09F37edreKa+lb4B9RGtq+rOmWeRBVbWAEkNHgqxtdx1JSxL3BsiXGw8yBJjZDDA4urN1bBeIxDspaC4TA12JAJBPSVAX1SGkO7Vy72TBJFtdAMwtyCBOOqQ4Bp/EBY62i56nXoVK7EvhsMuWybGxjSYtf4qhY3HwLcrCcTiaodDTYmAbHaSTO1nDxEIvBVqhc3NYXzaW1gCDPLzVZSxdQ5iWu7LRAg9omPOI25ol1WqDAZOt4MWaDFucxfkUMobaaRqvks8E1/8A5AIyjlMmDty7Q/x6okub/apvttUSMkwYtMGwJ+J8WkKKhxKq4kOZlgddZOk22S/R1b7Gami3qAdFGWjkgDiXldzuRrCgXNk9SmEK9cDHOMC3UmAlSpg1AwFznHpeYJhrRv3+QVEcdE08wO5pcey0nuBKFfhqgMta4HnEj9lpBgarqYsXVJAe2RIBILszD2gIgaQpuJ8NqgMtmBbIydswOWXQjRMUq7E7m5GUx3HHUxdmusz1VFi+OZunON1ecRw+5uOg8lWuwIn42AIPKSVVi9NK6AdgeGzVNrTqfjC1fCuHnI+LuLY0Mm49m1o1UfB/R17yPwt0l2s87AR3XXpXAeFMw7ebiLne3Xb+EvNk1OkZelHm9H0MqO9ZnpuDnFjmO9mImbmLEH3BGfcdWkO210Df2h/leF6BVLXXJBB0n+D1Uj8dEtFuvyWKbfzMHVXCMPhBy+SsqVEqyxFKm83aCeYsfGFWYnDll2GQNt/Dmscb4GrKic4IHVoTXcPHJA0+LopnEQf7Q6JIZqRz7EPqElJ9v6FdXVI60YvC8VymdEaONPHsukLOmi7knsY4dF0+nxy3KseScVRfu4642KEdxA6ygQHrjqJQRwQiMc5MIOMJ3S9aUKKLpsjKOCe5HJRiClJiLxuQu0y07omjwQnqjG8BI1U8s2NdxqhIB9a1uWxMnbw15aruExWfKNyJM95+vFWlHhcdFNUwbKTc7piQLCTfoEh5ocLdjKaKWhjBaRM5RNh7QDvg4IrD4ljg4zYAutHsi0d8gnyVjWrMbFjHa2I9kAjwM69yTi0NLzIaHZSYMTpY7ibTzWPJF9mLt+UAPxTQwOANw46iwbaeskjzUbuKGbAxD9SLlsRcaXDh4KzpuaXZRMyAJBiTNp/4u8imUmNzerY2+YzrAiQTO92x/C5Sh3R1y8ldU4xEiDadI2mT0uCPLmuO4q0Nc7YRy1cAfmESa4MWib6Em4YQANyc7PNFO4M+fZtGs3nlCP1McOVQLjJ9yndxu4aGwS4AT3gH3KR+MJOkI2pwxw2WcxeLGcmbAx3gb+N/cqcM45H7ESZvYgx3FBBM5QBY7CQbneARPkhcHxp9OoajXPYGjsiRqfaPO/Xmq6liQ985SY0Eax+bYdyO4vVpHD5XNLaxcSHNJtOUBpbMGw77+Kt0JOmuSGy64B6aOfWqPcbmxOmYs0nnfNAM6omhx+ox1QNc4GnVztkmcr4IabjM2HAx+k6KixvCKWHwzK1Ivzesa12cghweCDAAEdodVPUA9de4q0I59oWtOtnAWSpQjdx4/wBGouq5FUl4blDrgcuny8EsPgm2hvaB11Q2Crj1QcTByiBrPQ3U9PEhpbNheSSfhGl9ZSaDNbgsE1oHMCT9bJ+J4iNAYAPP6i50VX94DKc0CYMG/QwQO8zyUXrhFjOtjHl3RzJWAfuW2WwJOhm0DMYi/MX+CrsXxCJLZJOl7crToNNtkytjIaNBrF/2EjbVVuKxUX5C567jXVEjAzE48gXNwb9LnQ93mgW4hznwwgEDc2IAnTw1VLiq+ZroJ0mZ8B3/ABXKuLJDSbDSfhsPd/CdFGMsauP1jJnnQjMOV9yOsojA8YBHaosno2FnfXQNLnyHL5I3hM1Xltg6J5yPorZKNXIOEnwaH7xb+Rvkkohwap0SU/qYfJRUhjqeG5+5cFLDc1mxUTw9SfDP8zLvXfg0opYfmPMKdtPD82+YWZpv6KZrhyCVLp3+ZhrI2aIUqE2DT4oqn6oaBqzQqDmnDEDmky6dvuwtZqWOp8h5p4qs5jzWSdjvqUz7aUHwbfczWjZipT5jzSrVaUQ4NI66bjfvI8VkWY1ylq1cwgg7HUjqI8UPwlPkzk1Jp0t2MvIuBfNqLi8p7nUgC0tpATmIOXVx1I5kn3rICkS3KM0A5ozGZjXn5JpweYOJzgOy3Mj2bNieXRb8Ku8vv+pmm+Eao18Mx+YmmHSScobdxsXHcuuRM/iPNNbxDDBxcNSCDDQB2iC495gSf0hZV2AZacwA0uRFy7WOqj+66ZuHP/zPKEa6bH3kzND8GpGIwok5RENtlEDLEGI/S3/BvJOqcdogQJ8AsweDNP4nf5Hef3KTsIWiBPxW+hif4mzHB+AvjfpAPVvyzJBA21t8157i6k20gc7xKt+PPIaBzPwus3VqWK97ocEYRuPc8vqH7qLnhRhjSNCPOUHxioMzeeYfHX65JnC8TmZH5THz+ah4xU0nXMq4w/7NxLexpOIkPwLiZlpDhylrgYjqM3KPh2jduHqRo7LPMObHxaPNNwDDUoPpyIcN9ZLTB7pn3KPhNQuwot2mkWP5g4Hw3Cma9rX6/wB0H3CH18tEWMglpGmj79/PwT6OMkgk6RBkjnIMHuMaFc4lhi9jw38UPZMC4gkePzVRg8aYDXCbjTXu6LIw1Js6zU0MZoQZtGvvsbXvyt5ztxhEER0FxcWAJnp71RMxlovy6i1h03U/2mdOXXUbdDKXpOLenjC65PX/AJbxp9HdJzgW7m3O0R5za3eFVfaQfDSb3+vgnDFR3d4EbWgfUhdRwNxGoBMxpvodUylir6yRFozDy38UNxfFQ3n++/zQlLGwAIg7OuDf+0+MLjYLLB2IO8yTPny5fyuUcWWHM05XC4dN9IPu2VcyvBj+ekfFTmvI9/8AHcicQbNG3j1UCPXk+JXVmDJ0SUvw0ftHoLJGuEGCuntrqtGITxXT3iCTLRuI6qQVlVtrKZlZKeIamWAf9QpG/VigW1+ilbVCU4MYg9gHMohrxzKrG1ep81K2v1KRKA2NFpTrN5/BOzNPTxVfTr/VkVTrfUKeUKHJWFMoTo5F0w4CJnynz1QLMX19ynGJPMJElIJRCWOc3TMOoEe8JrpJkknvDT8QmsxRUrcWNw5K3XY2jrGDdrD4Zf8A8kIbEUxyt3/wjDjGdfIIWvj29PJdFyvgXJUjC+mGIHrGNE2bJGtyf4WYxNQRvOyP9LOIZ8XUjQQ3yA+cqlMuOnkvsukxacUb8HzWfJc2Wvo/VvUEagGeV/59ybxgnsyZj5mRPX90/hTSxpMXN+sD6lD8TqSAjSvLYH4DUcLq+yNz8vr3qxo0w15AiCZI6nWOUm/mqLCVxkYZPsi++mqsKWPj2r2J+veoJx3Y2yy4jScGuNzAtuNJgdBCzrgKgztjPIzCIm2vI9262NNgc2Pw7dZE72371kMVg34d8EdmZadnN5z8R0XYkc2QueRcH3zpoCiGViRr4lNID9Lc+R230P8ACHL8pvqLHaI2TKs6w/10X3GkeU8im+v5k/XRBtxQumvfItb681mg6wbi2K0HW/15JUXAjw93NV/EakmeqlwbyW/X1/Sr0VBC73osAYvpH7qRlS/n/PeEOypv/C6D9fXglNGhzMQ4CB8JSUTqvRcQUaR+sZ1ThWb1VdSqA96VWpCo9Lei31lWrai2ZVZ1U9PEMWepVjKKFRLlg/UZj6hSVpF83GN71IMQDsso/EHNIPTe3giPvAhtjJS30ngOPXR3tcGjGNy7KWlxLNYe8Qs9h8c6O0Z8EQ3FJUumKIZ1JWjQsrFSesPNZ9uKd1U1PiQ0PzU8unfYfHLHuXYcea6Hn8yrqVQHRw/7H5KUAbuPg39ykuFc/wBh6Vh7KxG6nbxAjcqsaG83f4/ypWNb+ryH7pUoR7hqLD/vV35nIfE8YdBkmB8E3scnf9VWekVdrcO8tBkgAEkfiIHLlK7FijKaVcic/sg5PsYqtUNR7nnVzi7zMp9KvePwjbrzPPRCgrrXXX1Onaj5DV3LKjXsRKFxTpUYrJjnoIwp2MclRa8OxUsy8vOJRgxgkazvHjp5qgoPIdI1Rz657ilTxKzYytGt4bxYC0z7tRI+CsKOPa6WvaCwmSDcXi+ljpposA3EEXmFbcM4xlzCAZESYtz1nZTyw1ugrLjE+jgu6i62sOt/2023jvVdXovZIqNiBqfdDhb5IjB8TcYDb3sD1tY+6PFT/eHaIvrppB3+aDfuaUjmC0XHIxPd1UWcaA9/gtHXw9N0Q0W1IGXxMajvVdieGAyQ7XUEAx4iI/pGpLucZqu3M8AbkDzVji2APltgYEdQI+vFT0+APa9lTslkzYnTexCm4pSGWGN7Ujcm3cmyyLVFIKEVpk2V9F5OilQhsdIUlNxnW39omhdhOd3NJNzhdS6NKsFdL0xJX0I1OqHtqkaWU9LF2vdCpLHFMOGWUOGdcbpBcSRCrJC6NEVSxFtUCutdCCUE0Px5nBhtbGOG+qVLFT3oR9SVxroQ+mq4GPqZarvYtG1UXT4k4a3VD608ynuxToSpYFLkph12nizVUcVIFrnqE53EcpjL75WQFQ8z5o6hjZPJTT6NLfktxf8AJqe3DL93Fz+Ue/8AdVXG8aX0iIGoNui4KibUbIgixshhjjCSdDcs5ZYON8oz6SJxGDLb7e8IZeomnwfNTg4OpCSSXVoI+k6EQ0oZinYEuQ6PA8tUbiQpQFx4QJhDqeLhStxnnv1/dBOpKPNC3QmC3RoqWPkTN9+UQI8bLj8fA0mR42396om1iFI2slPDRuo0uFxsDnv/AGp6zbGbyJkGHNOxB5dCqCljYEIhmLOX3pLg0wrJ3NDxBE9SgXYONDvYHYd6TaxB1sVKyqTr9eaJXE4ZnG/17kk+6S44qiuJJK8nEkkkuOEkkkuOEkkkuOEkkkuOEkkkuOEnU9R3pJLHwbHlBxN/FMoOMFdSU/Y9W/cvqcxzuyFW1EkkzF8pH1f/AKf0GriSSaSDmqYaeISSQSGx4JBoE/ZJJKYZG/RR1QkkjRjIQnNXEkxi0SsU82+ui6klSDRI3TwUtLb62auJJLCJCkkkgN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 b="0">
              <a:latin typeface="Calibri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1268413"/>
            <a:ext cx="9144000" cy="436562"/>
          </a:xfrm>
          <a:prstGeom prst="rect">
            <a:avLst/>
          </a:prstGeom>
        </p:spPr>
        <p:txBody>
          <a:bodyPr anchor="ctr"/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a. Tích cực tham gia dọn vệ sinh nơi công cộng.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228600"/>
            <a:ext cx="9144000" cy="803275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2400" u="sng" dirty="0" smtClean="0">
                <a:solidFill>
                  <a:srgbClr val="FF0066"/>
                </a:solidFill>
              </a:rPr>
              <a:t>III. BÀI TẬP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endParaRPr lang="en-US" sz="2400" dirty="0">
              <a:solidFill>
                <a:srgbClr val="FF0066"/>
              </a:solidFill>
            </a:endParaRPr>
          </a:p>
          <a:p>
            <a:pPr algn="ctr"/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1676400"/>
            <a:ext cx="9144000" cy="436563"/>
          </a:xfrm>
          <a:prstGeom prst="rect">
            <a:avLst/>
          </a:prstGeom>
        </p:spPr>
        <p:txBody>
          <a:bodyPr anchor="ctr"/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b. Tham gia văn nghệ, thể dục thể thao của trường.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2106613"/>
            <a:ext cx="9144000" cy="436562"/>
          </a:xfrm>
          <a:prstGeom prst="rect">
            <a:avLst/>
          </a:prstGeom>
        </p:spPr>
        <p:txBody>
          <a:bodyPr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2514600"/>
            <a:ext cx="9144000" cy="436563"/>
          </a:xfrm>
          <a:prstGeom prst="rect">
            <a:avLst/>
          </a:prstGeom>
        </p:spPr>
        <p:txBody>
          <a:bodyPr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2944813"/>
            <a:ext cx="9144000" cy="436562"/>
          </a:xfrm>
          <a:prstGeom prst="rect">
            <a:avLst/>
          </a:prstGeom>
        </p:spPr>
        <p:txBody>
          <a:bodyPr anchor="ctr"/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đ. Là thành viên Hội chữ thập đỏ.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3352800"/>
            <a:ext cx="9144000" cy="436563"/>
          </a:xfrm>
          <a:prstGeom prst="rect">
            <a:avLst/>
          </a:prstGeom>
        </p:spPr>
        <p:txBody>
          <a:bodyPr anchor="ctr"/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e. Nhận chăm sóc cây hoa nơi công cộng.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3783013"/>
            <a:ext cx="9144000" cy="436562"/>
          </a:xfrm>
          <a:prstGeom prst="rect">
            <a:avLst/>
          </a:prstGeom>
        </p:spPr>
        <p:txBody>
          <a:bodyPr anchor="ctr"/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ê. Tham gia đội thuyên truyền phòng chống tệ nạn xã hội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4191000"/>
            <a:ext cx="9144000" cy="436563"/>
          </a:xfrm>
          <a:prstGeom prst="rect">
            <a:avLst/>
          </a:prstGeom>
        </p:spPr>
        <p:txBody>
          <a:bodyPr anchor="ctr"/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g. Tự giác tham gia các hoạt động của lớp.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0" y="4621213"/>
            <a:ext cx="9144000" cy="436562"/>
          </a:xfrm>
          <a:prstGeom prst="rect">
            <a:avLst/>
          </a:prstGeom>
        </p:spPr>
        <p:txBody>
          <a:bodyPr anchor="ctr"/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h. Trời mưa không đến sinh hoạt đội.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0" y="5029200"/>
            <a:ext cx="9144000" cy="436563"/>
          </a:xfrm>
          <a:prstGeom prst="rect">
            <a:avLst/>
          </a:prstGeom>
        </p:spPr>
        <p:txBody>
          <a:bodyPr anchor="ctr"/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i. Tham gia phụ trách Sao nhi đồng.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5459413"/>
            <a:ext cx="9144000" cy="436562"/>
          </a:xfrm>
          <a:prstGeom prst="rect">
            <a:avLst/>
          </a:prstGeom>
        </p:spPr>
        <p:txBody>
          <a:bodyPr anchor="ctr"/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k. Ở nhà chơi không đi cắm trại cùng lớp.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5867400"/>
            <a:ext cx="9144000" cy="436563"/>
          </a:xfrm>
          <a:prstGeom prst="rect">
            <a:avLst/>
          </a:prstGeom>
        </p:spPr>
        <p:txBody>
          <a:bodyPr anchor="ctr"/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l. Đi thăm thầy giáo, cô giáo cũ với các bạn cùng lớp.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818563" y="3062288"/>
            <a:ext cx="287337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>
                <a:solidFill>
                  <a:schemeClr val="tx1"/>
                </a:solidFill>
                <a:cs typeface="Arial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818563" y="3448050"/>
            <a:ext cx="287337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>
                <a:solidFill>
                  <a:schemeClr val="tx1"/>
                </a:solidFill>
                <a:cs typeface="Arial" charset="0"/>
              </a:rPr>
              <a:t>X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816975" y="3881438"/>
            <a:ext cx="287338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>
                <a:solidFill>
                  <a:schemeClr val="tx1"/>
                </a:solidFill>
                <a:cs typeface="Arial" charset="0"/>
              </a:rPr>
              <a:t>X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818563" y="4267200"/>
            <a:ext cx="287337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>
                <a:solidFill>
                  <a:schemeClr val="tx1"/>
                </a:solidFill>
                <a:cs typeface="Arial" charset="0"/>
              </a:rPr>
              <a:t>X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816975" y="1385888"/>
            <a:ext cx="287338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>
                <a:solidFill>
                  <a:schemeClr val="tx1"/>
                </a:solidFill>
                <a:cs typeface="Arial" charset="0"/>
              </a:rPr>
              <a:t>X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836025" y="1771650"/>
            <a:ext cx="287338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>
                <a:solidFill>
                  <a:schemeClr val="tx1"/>
                </a:solidFill>
                <a:cs typeface="Arial" charset="0"/>
              </a:rPr>
              <a:t>X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837613" y="2205038"/>
            <a:ext cx="287337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>
                <a:solidFill>
                  <a:schemeClr val="tx1"/>
                </a:solidFill>
                <a:cs typeface="Arial" charset="0"/>
              </a:rPr>
              <a:t>X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837613" y="2590800"/>
            <a:ext cx="287337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>
                <a:solidFill>
                  <a:schemeClr val="tx1"/>
                </a:solidFill>
                <a:cs typeface="Arial" charset="0"/>
              </a:rPr>
              <a:t>X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816975" y="4719638"/>
            <a:ext cx="287338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>
                <a:solidFill>
                  <a:srgbClr val="0070C0"/>
                </a:solidFill>
                <a:cs typeface="Arial" charset="0"/>
              </a:rPr>
              <a:t>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818563" y="5105400"/>
            <a:ext cx="287337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>
                <a:solidFill>
                  <a:schemeClr val="tx1"/>
                </a:solidFill>
                <a:cs typeface="Arial" charset="0"/>
              </a:rPr>
              <a:t>X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836025" y="5562600"/>
            <a:ext cx="287338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>
                <a:solidFill>
                  <a:srgbClr val="0070C0"/>
                </a:solidFill>
                <a:cs typeface="Arial" charset="0"/>
              </a:rPr>
              <a:t>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816975" y="5981700"/>
            <a:ext cx="287338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>
                <a:solidFill>
                  <a:schemeClr val="tx1"/>
                </a:solidFill>
                <a:cs typeface="Arial" charset="0"/>
              </a:rPr>
              <a:t>X</a:t>
            </a: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9" descr="56CEE190D2834983BE9B1882D8651F7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00200" y="4800600"/>
            <a:ext cx="685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0" descr="56CEE190D2834983BE9B1882D8651F7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36531" y="4250532"/>
            <a:ext cx="6429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3048000" y="4876800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478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304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</a:rPr>
              <a:t> 10-Tiết 13: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651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TÍCH CỰC,TỰ GIÁC TRONG HOẠT ĐỘNG TẬP THỂ VÀ TRONG HOẠT ĐỘNG XÃ HỘI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DẶN DÒ:</a:t>
            </a:r>
          </a:p>
          <a:p>
            <a:pPr>
              <a:buFontTx/>
              <a:buChar char="-"/>
            </a:pPr>
            <a:r>
              <a:rPr lang="en-US" b="1" dirty="0" err="1" smtClean="0">
                <a:solidFill>
                  <a:srgbClr val="FF0000"/>
                </a:solidFill>
              </a:rPr>
              <a:t>Học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tập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trong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sách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giáo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khoa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Chuẩn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bị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tiếp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theo</a:t>
            </a:r>
            <a:r>
              <a:rPr lang="en-US" b="1" dirty="0" smtClean="0">
                <a:solidFill>
                  <a:srgbClr val="FF0000"/>
                </a:solidFill>
              </a:rPr>
              <a:t> ở </a:t>
            </a:r>
            <a:r>
              <a:rPr lang="en-US" b="1" dirty="0" err="1" smtClean="0">
                <a:solidFill>
                  <a:srgbClr val="FF0000"/>
                </a:solidFill>
              </a:rPr>
              <a:t>tiết</a:t>
            </a:r>
            <a:r>
              <a:rPr lang="en-US" b="1" dirty="0" smtClean="0">
                <a:solidFill>
                  <a:srgbClr val="FF0000"/>
                </a:solidFill>
              </a:rPr>
              <a:t> 2</a:t>
            </a:r>
          </a:p>
          <a:p>
            <a:pPr>
              <a:buNone/>
            </a:pP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2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152400" y="381000"/>
            <a:ext cx="8153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0000FF"/>
                </a:solidFill>
                <a:cs typeface="Times New Roman" pitchFamily="18" charset="0"/>
              </a:rPr>
              <a:t>Cảm</a:t>
            </a:r>
            <a:r>
              <a:rPr lang="en-US" alt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cs typeface="Times New Roman" pitchFamily="18" charset="0"/>
              </a:rPr>
              <a:t>ơn</a:t>
            </a:r>
            <a:r>
              <a:rPr lang="en-US" altLang="en-US" sz="4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altLang="en-US" sz="4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cs typeface="Times New Roman" pitchFamily="18" charset="0"/>
              </a:rPr>
              <a:t>thầy</a:t>
            </a:r>
            <a:r>
              <a:rPr lang="en-US" altLang="en-US" sz="4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cs typeface="Times New Roman" pitchFamily="18" charset="0"/>
              </a:rPr>
              <a:t>cô</a:t>
            </a:r>
            <a:r>
              <a:rPr lang="en-US" altLang="en-US" sz="4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cs typeface="Times New Roman" pitchFamily="18" charset="0"/>
              </a:rPr>
              <a:t>và</a:t>
            </a:r>
            <a:r>
              <a:rPr lang="en-US" alt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altLang="en-US" sz="4400" b="1" dirty="0" smtClean="0">
                <a:solidFill>
                  <a:srgbClr val="0000FF"/>
                </a:solidFill>
                <a:cs typeface="Times New Roman" pitchFamily="18" charset="0"/>
              </a:rPr>
              <a:t> con </a:t>
            </a:r>
            <a:r>
              <a:rPr lang="en-US" altLang="en-US" sz="4400" b="1" dirty="0" err="1">
                <a:solidFill>
                  <a:srgbClr val="0000FF"/>
                </a:solidFill>
                <a:cs typeface="Times New Roman" pitchFamily="18" charset="0"/>
              </a:rPr>
              <a:t>đã</a:t>
            </a:r>
            <a:r>
              <a:rPr lang="en-US" alt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cs typeface="Times New Roman" pitchFamily="18" charset="0"/>
              </a:rPr>
              <a:t>lắng</a:t>
            </a:r>
            <a:r>
              <a:rPr lang="en-US" alt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cs typeface="Times New Roman" pitchFamily="18" charset="0"/>
              </a:rPr>
              <a:t>nghe</a:t>
            </a:r>
            <a:endParaRPr lang="en-US" altLang="en-US" sz="44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066800"/>
            <a:ext cx="7467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TÍCH CỰC,TỰ GIÁC TRONG HOẠT ĐỘNG TẬP THỂ VÀ TRONG HOẠT ĐỘNG XÃ HỘI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38062" y="228600"/>
            <a:ext cx="3100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</a:rPr>
              <a:t> 10-Tiết 13: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2362200" y="2286000"/>
          <a:ext cx="6629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Oval 8"/>
          <p:cNvSpPr/>
          <p:nvPr/>
        </p:nvSpPr>
        <p:spPr>
          <a:xfrm>
            <a:off x="304800" y="2514600"/>
            <a:ext cx="1295400" cy="2895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NỘI DUNG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00200" y="3048000"/>
            <a:ext cx="685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00200" y="38100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6"/>
          </p:cNvCxnSpPr>
          <p:nvPr/>
        </p:nvCxnSpPr>
        <p:spPr>
          <a:xfrm>
            <a:off x="1600200" y="3962400"/>
            <a:ext cx="762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9" descr="56CEE190D2834983BE9B1882D8651F72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15200" y="-1219200"/>
            <a:ext cx="53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0" descr="56CEE190D2834983BE9B1882D8651F72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00175" y="-1495425"/>
            <a:ext cx="6286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9"/>
          <p:cNvSpPr>
            <a:spLocks noChangeArrowheads="1"/>
          </p:cNvSpPr>
          <p:nvPr/>
        </p:nvSpPr>
        <p:spPr bwMode="auto">
          <a:xfrm>
            <a:off x="838200" y="5562600"/>
            <a:ext cx="8305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vi-VN" altLang="en-US" sz="28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33400"/>
            <a:ext cx="8001000" cy="5478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800" b="1" u="sng">
                <a:solidFill>
                  <a:srgbClr val="FF0000"/>
                </a:solidFill>
              </a:rPr>
              <a:t>MỞ ĐẦU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vi-VN" sz="2800" b="1" i="1" u="sng">
                <a:solidFill>
                  <a:srgbClr val="FF0000"/>
                </a:solidFill>
              </a:rPr>
              <a:t>Lí do chọn đề tài:</a:t>
            </a:r>
          </a:p>
          <a:p>
            <a:pPr marL="342900" indent="-342900" algn="just">
              <a:buFontTx/>
              <a:buChar char="-"/>
              <a:defRPr/>
            </a:pPr>
            <a:r>
              <a:rPr lang="vi-VN" sz="2800" b="1"/>
              <a:t>Do sự phát triển của công nghiệp hóa – hiện đại hóa dưới tác động của kinh tế thị trường.</a:t>
            </a:r>
          </a:p>
          <a:p>
            <a:pPr marL="342900" indent="-342900" algn="just">
              <a:buFontTx/>
              <a:buChar char="-"/>
              <a:defRPr/>
            </a:pPr>
            <a:r>
              <a:rPr lang="vi-VN" sz="2800" b="1"/>
              <a:t>Do xu thế  mở cửa cùng sự phát triển của quá trình đô thị hóa và lối sống ngoại lai.</a:t>
            </a:r>
          </a:p>
          <a:p>
            <a:pPr marL="342900" indent="-342900" algn="just">
              <a:buFontTx/>
              <a:buChar char="-"/>
              <a:defRPr/>
            </a:pPr>
            <a:r>
              <a:rPr lang="vi-VN" sz="2800" b="1"/>
              <a:t>Một số gia đình có biểu hiện coi nhẹ các giá trị đạo đức và nếp sống gia đình truyền thống.</a:t>
            </a:r>
          </a:p>
          <a:p>
            <a:pPr marL="342900" indent="-342900" algn="just">
              <a:buFontTx/>
              <a:buChar char="-"/>
              <a:defRPr/>
            </a:pPr>
            <a:r>
              <a:rPr lang="vi-VN" sz="2800" b="1"/>
              <a:t>Dấu hiệu của sự khủng hoảng của các mối quan hệ giữa các thành viên trong gia đình.</a:t>
            </a:r>
            <a:endParaRPr lang="en-US" sz="2800" b="1"/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4114800" y="2590800"/>
            <a:ext cx="78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ghkjjlj</a:t>
            </a:r>
          </a:p>
        </p:txBody>
      </p:sp>
      <p:pic>
        <p:nvPicPr>
          <p:cNvPr id="15367" name="Picture 8" descr="H:\hinh nen power\12949220512059867599_574_5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1066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I. TÌM HIỂU TRUYỆN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9050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1) </a:t>
            </a:r>
            <a:r>
              <a:rPr lang="en-US" sz="3200" dirty="0" err="1" smtClean="0"/>
              <a:t>Đọc</a:t>
            </a:r>
            <a:r>
              <a:rPr lang="en-US" sz="3200" dirty="0" smtClean="0"/>
              <a:t>: “</a:t>
            </a:r>
            <a:r>
              <a:rPr lang="en-US" sz="3200" dirty="0" err="1" smtClean="0"/>
              <a:t>Điều</a:t>
            </a:r>
            <a:r>
              <a:rPr lang="en-US" sz="3200" dirty="0" smtClean="0"/>
              <a:t> </a:t>
            </a:r>
            <a:r>
              <a:rPr lang="en-US" sz="3200" dirty="0" err="1" smtClean="0"/>
              <a:t>ước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Trương</a:t>
            </a:r>
            <a:r>
              <a:rPr lang="en-US" sz="3200" dirty="0" smtClean="0"/>
              <a:t> </a:t>
            </a:r>
            <a:r>
              <a:rPr lang="en-US" sz="3200" dirty="0" err="1" smtClean="0"/>
              <a:t>Quế</a:t>
            </a:r>
            <a:r>
              <a:rPr lang="en-US" sz="3200" dirty="0" smtClean="0"/>
              <a:t> Chi” </a:t>
            </a:r>
            <a:endParaRPr lang="en-US" sz="3200" dirty="0"/>
          </a:p>
        </p:txBody>
      </p:sp>
    </p:spTree>
  </p:cSld>
  <p:clrMapOvr>
    <a:masterClrMapping/>
  </p:clrMapOvr>
  <p:transition spd="med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30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hỏi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thảo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luận</a:t>
            </a:r>
            <a:r>
              <a:rPr lang="en-US" sz="3200" b="1" u="sng" dirty="0" smtClean="0">
                <a:solidFill>
                  <a:srgbClr val="FF0000"/>
                </a:solidFill>
              </a:rPr>
              <a:t>: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7059" y="169202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4478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Câu</a:t>
            </a:r>
            <a:r>
              <a:rPr lang="en-US" sz="3200" dirty="0" smtClean="0"/>
              <a:t> 1: Qua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chuyện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,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thấy</a:t>
            </a:r>
            <a:r>
              <a:rPr lang="en-US" sz="3200" dirty="0" smtClean="0"/>
              <a:t> </a:t>
            </a:r>
            <a:r>
              <a:rPr lang="en-US" sz="3200" dirty="0" err="1" smtClean="0"/>
              <a:t>Trương</a:t>
            </a:r>
            <a:r>
              <a:rPr lang="en-US" sz="3200" dirty="0" smtClean="0"/>
              <a:t> </a:t>
            </a:r>
            <a:r>
              <a:rPr lang="en-US" sz="3200" dirty="0" err="1" smtClean="0"/>
              <a:t>Quế</a:t>
            </a:r>
            <a:r>
              <a:rPr lang="en-US" sz="3200" dirty="0" smtClean="0"/>
              <a:t> Chi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suy</a:t>
            </a:r>
            <a:r>
              <a:rPr lang="en-US" sz="3200" dirty="0" smtClean="0"/>
              <a:t> </a:t>
            </a:r>
            <a:r>
              <a:rPr lang="en-US" sz="3200" dirty="0" err="1" smtClean="0"/>
              <a:t>nghĩ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ước</a:t>
            </a:r>
            <a:r>
              <a:rPr lang="en-US" sz="3200" dirty="0" smtClean="0"/>
              <a:t> </a:t>
            </a:r>
            <a:r>
              <a:rPr lang="en-US" sz="3200" dirty="0" err="1" smtClean="0"/>
              <a:t>mơ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.                  </a:t>
            </a:r>
            <a:r>
              <a:rPr lang="en-US" sz="3200" dirty="0" err="1" smtClean="0"/>
              <a:t>Câu</a:t>
            </a:r>
            <a:r>
              <a:rPr lang="en-US" sz="3200" dirty="0" smtClean="0"/>
              <a:t> 2: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thực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ước</a:t>
            </a:r>
            <a:r>
              <a:rPr lang="en-US" sz="3200" dirty="0" smtClean="0"/>
              <a:t> </a:t>
            </a:r>
            <a:r>
              <a:rPr lang="en-US" sz="3200" dirty="0" err="1" smtClean="0"/>
              <a:t>mơ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mình</a:t>
            </a:r>
            <a:r>
              <a:rPr lang="en-US" sz="3200" dirty="0" smtClean="0"/>
              <a:t>, </a:t>
            </a:r>
            <a:r>
              <a:rPr lang="en-US" sz="3200" dirty="0" err="1" smtClean="0"/>
              <a:t>Trương</a:t>
            </a:r>
            <a:r>
              <a:rPr lang="en-US" sz="3200" dirty="0" smtClean="0"/>
              <a:t> </a:t>
            </a:r>
            <a:r>
              <a:rPr lang="en-US" sz="3200" dirty="0" err="1" smtClean="0"/>
              <a:t>Quế</a:t>
            </a:r>
            <a:r>
              <a:rPr lang="en-US" sz="3200" dirty="0" smtClean="0"/>
              <a:t> Chi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thế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Câu</a:t>
            </a:r>
            <a:r>
              <a:rPr lang="en-US" sz="3200" dirty="0" smtClean="0"/>
              <a:t> 3:Những chi </a:t>
            </a:r>
            <a:r>
              <a:rPr lang="en-US" sz="3200" dirty="0" err="1" smtClean="0"/>
              <a:t>tiết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chứng</a:t>
            </a:r>
            <a:r>
              <a:rPr lang="en-US" sz="3200" dirty="0" smtClean="0"/>
              <a:t> </a:t>
            </a:r>
            <a:r>
              <a:rPr lang="en-US" sz="3200" dirty="0" err="1" smtClean="0"/>
              <a:t>tỏ</a:t>
            </a:r>
            <a:r>
              <a:rPr lang="en-US" sz="3200" dirty="0" smtClean="0"/>
              <a:t> </a:t>
            </a:r>
            <a:r>
              <a:rPr lang="en-US" sz="3200" dirty="0" err="1" smtClean="0"/>
              <a:t>Trương</a:t>
            </a:r>
            <a:r>
              <a:rPr lang="en-US" sz="3200" dirty="0" smtClean="0"/>
              <a:t> </a:t>
            </a:r>
            <a:r>
              <a:rPr lang="en-US" sz="3200" dirty="0" err="1" smtClean="0"/>
              <a:t>Quế</a:t>
            </a:r>
            <a:r>
              <a:rPr lang="en-US" sz="3200" dirty="0" smtClean="0"/>
              <a:t> Chi </a:t>
            </a:r>
            <a:r>
              <a:rPr lang="en-US" sz="3200" dirty="0" err="1" smtClean="0"/>
              <a:t>tích</a:t>
            </a:r>
            <a:r>
              <a:rPr lang="en-US" sz="3200" dirty="0" smtClean="0"/>
              <a:t> </a:t>
            </a:r>
            <a:r>
              <a:rPr lang="en-US" sz="3200" dirty="0" err="1" smtClean="0"/>
              <a:t>cực,tự</a:t>
            </a:r>
            <a:r>
              <a:rPr lang="en-US" sz="3200" dirty="0" smtClean="0"/>
              <a:t> </a:t>
            </a:r>
            <a:r>
              <a:rPr lang="en-US" sz="3200" dirty="0" err="1" smtClean="0"/>
              <a:t>giác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tâp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xã</a:t>
            </a:r>
            <a:r>
              <a:rPr lang="en-US" sz="3200" dirty="0" smtClean="0"/>
              <a:t> </a:t>
            </a:r>
            <a:r>
              <a:rPr lang="en-US" sz="3200" dirty="0" err="1" smtClean="0"/>
              <a:t>hội</a:t>
            </a:r>
            <a:r>
              <a:rPr lang="en-US" sz="3200" dirty="0" smtClean="0"/>
              <a:t>.</a:t>
            </a:r>
          </a:p>
          <a:p>
            <a:r>
              <a:rPr lang="en-US" sz="3200" dirty="0" smtClean="0">
                <a:solidFill>
                  <a:srgbClr val="0000CC"/>
                </a:solidFill>
              </a:rPr>
              <a:t>Qua </a:t>
            </a:r>
            <a:r>
              <a:rPr lang="en-US" sz="3200" dirty="0" err="1" smtClean="0">
                <a:solidFill>
                  <a:srgbClr val="0000CC"/>
                </a:solidFill>
              </a:rPr>
              <a:t>đó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em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học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tập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được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gì</a:t>
            </a:r>
            <a:r>
              <a:rPr lang="en-US" sz="3200" dirty="0" smtClean="0">
                <a:solidFill>
                  <a:srgbClr val="0000CC"/>
                </a:solidFill>
              </a:rPr>
              <a:t> ở </a:t>
            </a:r>
            <a:r>
              <a:rPr lang="en-US" sz="3200" dirty="0" err="1" smtClean="0">
                <a:solidFill>
                  <a:srgbClr val="0000CC"/>
                </a:solidFill>
              </a:rPr>
              <a:t>Trương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Quế</a:t>
            </a:r>
            <a:r>
              <a:rPr lang="en-US" sz="3200" dirty="0" smtClean="0">
                <a:solidFill>
                  <a:srgbClr val="0000CC"/>
                </a:solidFill>
              </a:rPr>
              <a:t> Chi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2"/>
          <p:cNvSpPr txBox="1">
            <a:spLocks noChangeArrowheads="1"/>
          </p:cNvSpPr>
          <p:nvPr/>
        </p:nvSpPr>
        <p:spPr bwMode="auto">
          <a:xfrm>
            <a:off x="533400" y="228600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vi-VN" alt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17411" name="Text Box 14"/>
          <p:cNvSpPr txBox="1">
            <a:spLocks noChangeArrowheads="1"/>
          </p:cNvSpPr>
          <p:nvPr/>
        </p:nvSpPr>
        <p:spPr bwMode="auto">
          <a:xfrm>
            <a:off x="1050925" y="3009900"/>
            <a:ext cx="24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/>
              <a:t> </a:t>
            </a:r>
          </a:p>
        </p:txBody>
      </p:sp>
      <p:sp>
        <p:nvSpPr>
          <p:cNvPr id="17412" name="Text Box 15"/>
          <p:cNvSpPr txBox="1">
            <a:spLocks noChangeArrowheads="1"/>
          </p:cNvSpPr>
          <p:nvPr/>
        </p:nvSpPr>
        <p:spPr bwMode="auto">
          <a:xfrm>
            <a:off x="1828800" y="2667000"/>
            <a:ext cx="662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vi-VN" altLang="en-US"/>
          </a:p>
        </p:txBody>
      </p:sp>
      <p:sp>
        <p:nvSpPr>
          <p:cNvPr id="8" name="Rectangle 7"/>
          <p:cNvSpPr/>
          <p:nvPr/>
        </p:nvSpPr>
        <p:spPr>
          <a:xfrm>
            <a:off x="914400" y="1828800"/>
            <a:ext cx="7543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Câu</a:t>
            </a:r>
            <a:r>
              <a:rPr lang="en-US" sz="4000" dirty="0" smtClean="0">
                <a:solidFill>
                  <a:srgbClr val="FF0000"/>
                </a:solidFill>
              </a:rPr>
              <a:t> 1</a:t>
            </a:r>
            <a:r>
              <a:rPr lang="en-US" sz="4000" dirty="0" smtClean="0">
                <a:solidFill>
                  <a:srgbClr val="0070C0"/>
                </a:solidFill>
              </a:rPr>
              <a:t>: Qua </a:t>
            </a:r>
            <a:r>
              <a:rPr lang="en-US" sz="4000" dirty="0" err="1" smtClean="0">
                <a:solidFill>
                  <a:srgbClr val="0070C0"/>
                </a:solidFill>
              </a:rPr>
              <a:t>câu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chuyện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</a:rPr>
              <a:t>em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thấy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Trương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Quế</a:t>
            </a:r>
            <a:r>
              <a:rPr lang="en-US" sz="4000" dirty="0" smtClean="0">
                <a:solidFill>
                  <a:srgbClr val="0070C0"/>
                </a:solidFill>
              </a:rPr>
              <a:t> Chi </a:t>
            </a:r>
            <a:r>
              <a:rPr lang="en-US" sz="4000" dirty="0" err="1" smtClean="0">
                <a:solidFill>
                  <a:srgbClr val="0070C0"/>
                </a:solidFill>
              </a:rPr>
              <a:t>có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suy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nghĩ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và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ước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mơ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gì</a:t>
            </a:r>
            <a:r>
              <a:rPr lang="en-US" sz="40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4000" dirty="0" err="1" smtClean="0">
                <a:solidFill>
                  <a:srgbClr val="FF0000"/>
                </a:solidFill>
              </a:rPr>
              <a:t>Đáp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án</a:t>
            </a:r>
            <a:r>
              <a:rPr lang="en-US" sz="4000" dirty="0" smtClean="0">
                <a:solidFill>
                  <a:srgbClr val="0070C0"/>
                </a:solidFill>
              </a:rPr>
              <a:t>: </a:t>
            </a:r>
            <a:r>
              <a:rPr lang="en-US" sz="4000" dirty="0" err="1" smtClean="0">
                <a:solidFill>
                  <a:srgbClr val="0070C0"/>
                </a:solidFill>
              </a:rPr>
              <a:t>Trương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Quế</a:t>
            </a:r>
            <a:r>
              <a:rPr lang="en-US" sz="4000" dirty="0" smtClean="0">
                <a:solidFill>
                  <a:srgbClr val="0070C0"/>
                </a:solidFill>
              </a:rPr>
              <a:t> Chi </a:t>
            </a:r>
            <a:r>
              <a:rPr lang="en-US" sz="4000" dirty="0" err="1" smtClean="0">
                <a:solidFill>
                  <a:srgbClr val="0070C0"/>
                </a:solidFill>
              </a:rPr>
              <a:t>muốn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trở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thành</a:t>
            </a:r>
            <a:r>
              <a:rPr lang="en-US" sz="4000" dirty="0" smtClean="0">
                <a:solidFill>
                  <a:srgbClr val="0070C0"/>
                </a:solidFill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</a:rPr>
              <a:t>ngoan,trò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giỏi,cháu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ngoan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Bác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Hồ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và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trở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thành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nhà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báo</a:t>
            </a:r>
            <a:r>
              <a:rPr lang="en-US" sz="4000" dirty="0" smtClean="0">
                <a:solidFill>
                  <a:srgbClr val="0070C0"/>
                </a:solidFill>
              </a:rPr>
              <a:t>.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700" y="990600"/>
            <a:ext cx="312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2)  </a:t>
            </a:r>
            <a:r>
              <a:rPr lang="en-US" sz="3600" dirty="0" err="1" smtClean="0"/>
              <a:t>Nhận</a:t>
            </a:r>
            <a:r>
              <a:rPr lang="en-US" sz="3600" dirty="0" smtClean="0"/>
              <a:t> </a:t>
            </a:r>
            <a:r>
              <a:rPr lang="en-US" sz="3600" dirty="0" err="1" smtClean="0"/>
              <a:t>xét</a:t>
            </a:r>
            <a:r>
              <a:rPr lang="en-US" sz="3600" dirty="0" smtClean="0"/>
              <a:t>:</a:t>
            </a:r>
            <a:endParaRPr lang="en-US" sz="3600" dirty="0"/>
          </a:p>
        </p:txBody>
      </p:sp>
    </p:spTree>
  </p:cSld>
  <p:clrMapOvr>
    <a:masterClrMapping/>
  </p:clrMapOvr>
  <p:transition spd="med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:\hinh nen power\hinhnenchoblog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457200"/>
            <a:ext cx="9143999" cy="7315200"/>
          </a:xfrm>
          <a:noFill/>
        </p:spPr>
      </p:pic>
      <p:sp>
        <p:nvSpPr>
          <p:cNvPr id="8" name="TextBox 7"/>
          <p:cNvSpPr txBox="1"/>
          <p:nvPr/>
        </p:nvSpPr>
        <p:spPr>
          <a:xfrm>
            <a:off x="761999" y="457200"/>
            <a:ext cx="7543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Câu</a:t>
            </a:r>
            <a:r>
              <a:rPr lang="en-US" sz="3200" dirty="0" smtClean="0">
                <a:solidFill>
                  <a:srgbClr val="FF0000"/>
                </a:solidFill>
              </a:rPr>
              <a:t> 2</a:t>
            </a:r>
            <a:r>
              <a:rPr lang="en-US" sz="3200" dirty="0" smtClean="0"/>
              <a:t>: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thực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ước</a:t>
            </a:r>
            <a:r>
              <a:rPr lang="en-US" sz="3200" dirty="0" smtClean="0"/>
              <a:t> </a:t>
            </a:r>
            <a:r>
              <a:rPr lang="en-US" sz="3200" dirty="0" err="1" smtClean="0"/>
              <a:t>mơ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mình</a:t>
            </a:r>
            <a:r>
              <a:rPr lang="en-US" sz="3200" dirty="0" smtClean="0"/>
              <a:t>, </a:t>
            </a:r>
            <a:r>
              <a:rPr lang="en-US" sz="3200" dirty="0" err="1" smtClean="0"/>
              <a:t>Trương</a:t>
            </a:r>
            <a:r>
              <a:rPr lang="en-US" sz="3200" dirty="0" smtClean="0"/>
              <a:t> </a:t>
            </a:r>
            <a:r>
              <a:rPr lang="en-US" sz="3200" dirty="0" err="1" smtClean="0"/>
              <a:t>Quế</a:t>
            </a:r>
            <a:r>
              <a:rPr lang="en-US" sz="3200" dirty="0" smtClean="0"/>
              <a:t> Chi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thế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981200"/>
            <a:ext cx="7391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Đáp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án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2800" dirty="0" smtClean="0"/>
              <a:t>-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thật</a:t>
            </a:r>
            <a:r>
              <a:rPr lang="en-US" sz="2800" dirty="0" smtClean="0"/>
              <a:t> </a:t>
            </a:r>
            <a:r>
              <a:rPr lang="en-US" sz="2800" dirty="0" err="1" smtClean="0"/>
              <a:t>giỏi</a:t>
            </a:r>
            <a:endParaRPr lang="en-US" sz="2800" dirty="0" smtClean="0"/>
          </a:p>
          <a:p>
            <a:r>
              <a:rPr lang="en-US" sz="2800" dirty="0" smtClean="0"/>
              <a:t>                             -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thơ</a:t>
            </a:r>
            <a:r>
              <a:rPr lang="en-US" sz="2800" dirty="0" smtClean="0"/>
              <a:t>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</a:t>
            </a:r>
            <a:r>
              <a:rPr lang="en-US" sz="2800" dirty="0" err="1" smtClean="0"/>
              <a:t>văn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tranh</a:t>
            </a:r>
            <a:endParaRPr lang="en-US" sz="2800" dirty="0" smtClean="0"/>
          </a:p>
          <a:p>
            <a:r>
              <a:rPr lang="en-US" sz="2800" dirty="0" smtClean="0"/>
              <a:t>                             - </a:t>
            </a:r>
            <a:r>
              <a:rPr lang="en-US" sz="2800" dirty="0" err="1" smtClean="0"/>
              <a:t>Dịch</a:t>
            </a:r>
            <a:r>
              <a:rPr lang="en-US" sz="2800" dirty="0" smtClean="0"/>
              <a:t> </a:t>
            </a:r>
            <a:r>
              <a:rPr lang="en-US" sz="2800" dirty="0" err="1" smtClean="0"/>
              <a:t>thơ</a:t>
            </a:r>
            <a:r>
              <a:rPr lang="en-US" sz="2800" dirty="0" smtClean="0"/>
              <a:t>, </a:t>
            </a:r>
            <a:r>
              <a:rPr lang="en-US" sz="2800" dirty="0" err="1" smtClean="0"/>
              <a:t>dịch</a:t>
            </a:r>
            <a:r>
              <a:rPr lang="en-US" sz="2800" dirty="0" smtClean="0"/>
              <a:t> </a:t>
            </a:r>
            <a:r>
              <a:rPr lang="en-US" sz="2800" dirty="0" err="1" smtClean="0"/>
              <a:t>chuyện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pháp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nhật</a:t>
            </a:r>
            <a:endParaRPr lang="en-US" sz="2800" dirty="0" smtClean="0"/>
          </a:p>
          <a:p>
            <a:r>
              <a:rPr lang="en-US" sz="2800" dirty="0" smtClean="0"/>
              <a:t>        -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nói</a:t>
            </a:r>
            <a:r>
              <a:rPr lang="en-US" sz="2800" dirty="0" smtClean="0"/>
              <a:t>,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thơ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19471848"/>
      </p:ext>
    </p:extLst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685800"/>
            <a:ext cx="7315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Câu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3</a:t>
            </a:r>
            <a:r>
              <a:rPr lang="en-US" sz="2800" dirty="0" smtClean="0"/>
              <a:t>: 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chi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chứng</a:t>
            </a:r>
            <a:r>
              <a:rPr lang="en-US" sz="2800" dirty="0" smtClean="0"/>
              <a:t> </a:t>
            </a:r>
            <a:r>
              <a:rPr lang="en-US" sz="2800" dirty="0" err="1" smtClean="0"/>
              <a:t>tỏ</a:t>
            </a:r>
            <a:r>
              <a:rPr lang="en-US" sz="2800" dirty="0" smtClean="0"/>
              <a:t> </a:t>
            </a:r>
            <a:r>
              <a:rPr lang="en-US" sz="2800" dirty="0" err="1" smtClean="0"/>
              <a:t>Trương</a:t>
            </a:r>
            <a:r>
              <a:rPr lang="en-US" sz="2800" dirty="0" smtClean="0"/>
              <a:t> </a:t>
            </a:r>
            <a:r>
              <a:rPr lang="en-US" sz="2800" dirty="0" err="1" smtClean="0"/>
              <a:t>Quế</a:t>
            </a:r>
            <a:r>
              <a:rPr lang="en-US" sz="2800" dirty="0" smtClean="0"/>
              <a:t> Chi </a:t>
            </a:r>
            <a:r>
              <a:rPr lang="en-US" sz="2800" dirty="0" err="1" smtClean="0"/>
              <a:t>tích</a:t>
            </a:r>
            <a:r>
              <a:rPr lang="en-US" sz="2800" dirty="0" smtClean="0"/>
              <a:t> </a:t>
            </a:r>
            <a:r>
              <a:rPr lang="en-US" sz="2800" dirty="0" err="1" smtClean="0"/>
              <a:t>cực,tự</a:t>
            </a:r>
            <a:r>
              <a:rPr lang="en-US" sz="2800" dirty="0" smtClean="0"/>
              <a:t> </a:t>
            </a:r>
            <a:r>
              <a:rPr lang="en-US" sz="2800" dirty="0" err="1" smtClean="0"/>
              <a:t>giác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tâp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xã</a:t>
            </a:r>
            <a:r>
              <a:rPr lang="en-US" sz="2800" dirty="0" smtClean="0"/>
              <a:t> </a:t>
            </a:r>
            <a:r>
              <a:rPr lang="en-US" sz="2800" dirty="0" err="1" smtClean="0"/>
              <a:t>hội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2662" y="2895600"/>
            <a:ext cx="841273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Đáp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án</a:t>
            </a:r>
            <a:r>
              <a:rPr lang="en-US" sz="2400" dirty="0" smtClean="0"/>
              <a:t>:  - </a:t>
            </a:r>
            <a:r>
              <a:rPr lang="en-US" sz="2400" dirty="0" err="1" smtClean="0">
                <a:solidFill>
                  <a:srgbClr val="0000CC"/>
                </a:solidFill>
              </a:rPr>
              <a:t>Sáng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lập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ra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nhóm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tiếng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Pháp</a:t>
            </a:r>
            <a:r>
              <a:rPr lang="en-US" sz="2400" dirty="0" smtClean="0">
                <a:solidFill>
                  <a:srgbClr val="0000CC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       - </a:t>
            </a:r>
            <a:r>
              <a:rPr lang="en-US" sz="2400" dirty="0" err="1" smtClean="0">
                <a:solidFill>
                  <a:srgbClr val="0000CC"/>
                </a:solidFill>
              </a:rPr>
              <a:t>Tham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gia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câu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lạc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bộ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thơ</a:t>
            </a:r>
            <a:endParaRPr lang="en-US" sz="2400" dirty="0" smtClean="0">
              <a:solidFill>
                <a:srgbClr val="0000CC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          - </a:t>
            </a:r>
            <a:r>
              <a:rPr lang="en-US" sz="2400" dirty="0" err="1" smtClean="0">
                <a:solidFill>
                  <a:srgbClr val="0000CC"/>
                </a:solidFill>
              </a:rPr>
              <a:t>Tham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gia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hoạt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động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Đội</a:t>
            </a:r>
            <a:r>
              <a:rPr lang="en-US" sz="2400" dirty="0" smtClean="0">
                <a:solidFill>
                  <a:srgbClr val="0000CC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                     - </a:t>
            </a:r>
            <a:r>
              <a:rPr lang="en-US" sz="2400" dirty="0" err="1" smtClean="0">
                <a:solidFill>
                  <a:srgbClr val="0000CC"/>
                </a:solidFill>
              </a:rPr>
              <a:t>Tham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gia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các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sinh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hoạt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tập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thể</a:t>
            </a:r>
            <a:r>
              <a:rPr lang="en-US" sz="2400" dirty="0" smtClean="0">
                <a:solidFill>
                  <a:srgbClr val="0000CC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                                    - </a:t>
            </a:r>
            <a:r>
              <a:rPr lang="en-US" sz="2400" dirty="0" err="1" smtClean="0">
                <a:solidFill>
                  <a:srgbClr val="0000CC"/>
                </a:solidFill>
              </a:rPr>
              <a:t>Đảm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đang</a:t>
            </a:r>
            <a:r>
              <a:rPr lang="en-US" sz="2400" dirty="0" smtClean="0">
                <a:solidFill>
                  <a:srgbClr val="0000CC"/>
                </a:solidFill>
              </a:rPr>
              <a:t>: </a:t>
            </a:r>
            <a:r>
              <a:rPr lang="en-US" sz="2400" dirty="0" err="1" smtClean="0">
                <a:solidFill>
                  <a:srgbClr val="0000CC"/>
                </a:solidFill>
              </a:rPr>
              <a:t>Đưa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đón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em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đi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học</a:t>
            </a:r>
            <a:r>
              <a:rPr lang="en-US" sz="2400" dirty="0" smtClean="0">
                <a:solidFill>
                  <a:srgbClr val="0000CC"/>
                </a:solidFill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</a:rPr>
              <a:t>giúp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mẹ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nội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trợ</a:t>
            </a:r>
            <a:r>
              <a:rPr lang="en-US" sz="2400" dirty="0" smtClean="0">
                <a:solidFill>
                  <a:srgbClr val="0000CC"/>
                </a:solidFill>
              </a:rPr>
              <a:t>. </a:t>
            </a:r>
          </a:p>
          <a:p>
            <a:endParaRPr lang="en-US" sz="2400" dirty="0"/>
          </a:p>
        </p:txBody>
      </p:sp>
    </p:spTree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100000">
              <a:srgbClr val="CC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95400" y="1143000"/>
            <a:ext cx="6629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3200" dirty="0" smtClean="0">
                <a:solidFill>
                  <a:srgbClr val="FF0066"/>
                </a:solidFill>
                <a:latin typeface="VNI-Times" pitchFamily="2" charset="0"/>
              </a:rPr>
              <a:t>Qua </a:t>
            </a:r>
            <a:r>
              <a:rPr lang="en-US" sz="3200" dirty="0" err="1" smtClean="0">
                <a:solidFill>
                  <a:srgbClr val="FF0066"/>
                </a:solidFill>
                <a:latin typeface="VNI-Times" pitchFamily="2" charset="0"/>
              </a:rPr>
              <a:t>ñoù</a:t>
            </a:r>
            <a:r>
              <a:rPr lang="en-US" sz="3200" dirty="0" smtClean="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VNI-Times" pitchFamily="2" charset="0"/>
              </a:rPr>
              <a:t>em</a:t>
            </a:r>
            <a:r>
              <a:rPr lang="en-US" sz="3200" dirty="0" smtClean="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VNI-Times" pitchFamily="2" charset="0"/>
              </a:rPr>
              <a:t>hoïc</a:t>
            </a:r>
            <a:r>
              <a:rPr lang="en-US" sz="3200" dirty="0" smtClean="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VNI-Times" pitchFamily="2" charset="0"/>
              </a:rPr>
              <a:t>taäp</a:t>
            </a:r>
            <a:r>
              <a:rPr lang="en-US" sz="3200" dirty="0" smtClean="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VNI-Times" pitchFamily="2" charset="0"/>
              </a:rPr>
              <a:t>ñöôïc</a:t>
            </a:r>
            <a:r>
              <a:rPr lang="en-US" sz="3200" dirty="0" smtClean="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VNI-Times" pitchFamily="2" charset="0"/>
              </a:rPr>
              <a:t>gì</a:t>
            </a:r>
            <a:r>
              <a:rPr lang="en-US" sz="3200" dirty="0" smtClean="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VNI-Times" pitchFamily="2" charset="0"/>
              </a:rPr>
              <a:t>ôû</a:t>
            </a:r>
            <a:r>
              <a:rPr lang="en-US" sz="3200" dirty="0" smtClean="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VNI-Times" pitchFamily="2" charset="0"/>
              </a:rPr>
              <a:t>Tröông</a:t>
            </a:r>
            <a:r>
              <a:rPr lang="en-US" sz="3200" dirty="0" smtClean="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VNI-Times" pitchFamily="2" charset="0"/>
              </a:rPr>
              <a:t>Queá</a:t>
            </a:r>
            <a:r>
              <a:rPr lang="en-US" sz="3200" dirty="0" smtClean="0">
                <a:solidFill>
                  <a:srgbClr val="FF0066"/>
                </a:solidFill>
                <a:latin typeface="VNI-Times" pitchFamily="2" charset="0"/>
              </a:rPr>
              <a:t> Chi?</a:t>
            </a:r>
          </a:p>
          <a:p>
            <a:pPr eaLnBrk="1" hangingPunct="1">
              <a:buFontTx/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</a:rPr>
              <a:t>Ñaùp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</a:rPr>
              <a:t>aùn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:</a:t>
            </a:r>
            <a:r>
              <a:rPr lang="en-US" sz="3200" b="1" dirty="0" smtClean="0">
                <a:latin typeface="VNI-Times" pitchFamily="2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3200" b="1" dirty="0" smtClean="0">
                <a:latin typeface="VNI-Times" pitchFamily="2" charset="0"/>
              </a:rPr>
              <a:t>  </a:t>
            </a:r>
            <a:r>
              <a:rPr lang="en-US" sz="3200" dirty="0" smtClean="0">
                <a:solidFill>
                  <a:srgbClr val="0000CC"/>
                </a:solidFill>
              </a:rPr>
              <a:t>- </a:t>
            </a:r>
            <a:r>
              <a:rPr lang="en-US" sz="3200" dirty="0" err="1" smtClean="0">
                <a:solidFill>
                  <a:srgbClr val="0000CC"/>
                </a:solidFill>
              </a:rPr>
              <a:t>Cố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gắng</a:t>
            </a:r>
            <a:r>
              <a:rPr lang="en-US" sz="3200" dirty="0" smtClean="0">
                <a:solidFill>
                  <a:srgbClr val="0000CC"/>
                </a:solidFill>
              </a:rPr>
              <a:t>,  </a:t>
            </a:r>
            <a:r>
              <a:rPr lang="en-US" sz="3200" dirty="0" err="1" smtClean="0">
                <a:solidFill>
                  <a:srgbClr val="0000CC"/>
                </a:solidFill>
              </a:rPr>
              <a:t>kiên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trì</a:t>
            </a:r>
            <a:r>
              <a:rPr lang="en-US" sz="3200" dirty="0" smtClean="0">
                <a:solidFill>
                  <a:srgbClr val="0000CC"/>
                </a:solidFill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</a:rPr>
              <a:t>vượt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khó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tranh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thủ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thời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gian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học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tập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và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tham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gia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các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hoạt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động</a:t>
            </a:r>
            <a:r>
              <a:rPr lang="en-US" sz="3200" dirty="0" smtClean="0">
                <a:solidFill>
                  <a:srgbClr val="0000CC"/>
                </a:solidFill>
              </a:rPr>
              <a:t>.</a:t>
            </a:r>
          </a:p>
        </p:txBody>
      </p:sp>
    </p:spTree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6509</TotalTime>
  <Words>880</Words>
  <Application>Microsoft Office PowerPoint</Application>
  <PresentationFormat>On-screen Show (4:3)</PresentationFormat>
  <Paragraphs>99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MỘT SỐ HÌNH ẢNH THAM GIA CÁC HOẠT ĐỘNG TẬP THỂ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Quang</cp:lastModifiedBy>
  <cp:revision>505</cp:revision>
  <dcterms:created xsi:type="dcterms:W3CDTF">2009-10-09T15:20:54Z</dcterms:created>
  <dcterms:modified xsi:type="dcterms:W3CDTF">2015-01-27T09:00:02Z</dcterms:modified>
</cp:coreProperties>
</file>